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82" r:id="rId3"/>
    <p:sldId id="486" r:id="rId5"/>
    <p:sldId id="487" r:id="rId6"/>
    <p:sldId id="488" r:id="rId7"/>
    <p:sldId id="319" r:id="rId8"/>
    <p:sldId id="274" r:id="rId9"/>
    <p:sldId id="307" r:id="rId10"/>
    <p:sldId id="460" r:id="rId11"/>
    <p:sldId id="461" r:id="rId12"/>
    <p:sldId id="462" r:id="rId13"/>
    <p:sldId id="519" r:id="rId14"/>
    <p:sldId id="431" r:id="rId15"/>
    <p:sldId id="446" r:id="rId16"/>
    <p:sldId id="463" r:id="rId17"/>
    <p:sldId id="490" r:id="rId18"/>
    <p:sldId id="464" r:id="rId19"/>
    <p:sldId id="465" r:id="rId20"/>
    <p:sldId id="466" r:id="rId21"/>
    <p:sldId id="467" r:id="rId22"/>
    <p:sldId id="468" r:id="rId23"/>
    <p:sldId id="469" r:id="rId24"/>
    <p:sldId id="448" r:id="rId25"/>
    <p:sldId id="449" r:id="rId26"/>
    <p:sldId id="470" r:id="rId27"/>
    <p:sldId id="447" r:id="rId28"/>
    <p:sldId id="471" r:id="rId29"/>
    <p:sldId id="472" r:id="rId30"/>
    <p:sldId id="473" r:id="rId31"/>
    <p:sldId id="520" r:id="rId32"/>
    <p:sldId id="450" r:id="rId33"/>
    <p:sldId id="451" r:id="rId34"/>
    <p:sldId id="474" r:id="rId35"/>
    <p:sldId id="475" r:id="rId36"/>
    <p:sldId id="476" r:id="rId37"/>
    <p:sldId id="403" r:id="rId38"/>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06" userDrawn="1">
          <p15:clr>
            <a:srgbClr val="A4A3A4"/>
          </p15:clr>
        </p15:guide>
        <p15:guide id="2" pos="3835" userDrawn="1">
          <p15:clr>
            <a:srgbClr val="A4A3A4"/>
          </p15:clr>
        </p15:guide>
        <p15:guide id="3" pos="437" userDrawn="1">
          <p15:clr>
            <a:srgbClr val="A4A3A4"/>
          </p15:clr>
        </p15:guide>
        <p15:guide id="4" pos="7277" userDrawn="1">
          <p15:clr>
            <a:srgbClr val="A4A3A4"/>
          </p15:clr>
        </p15:guide>
        <p15:guide id="5" orient="horz" pos="626" userDrawn="1">
          <p15:clr>
            <a:srgbClr val="A4A3A4"/>
          </p15:clr>
        </p15:guide>
        <p15:guide id="6" orient="horz" pos="684" userDrawn="1">
          <p15:clr>
            <a:srgbClr val="A4A3A4"/>
          </p15:clr>
        </p15:guide>
        <p15:guide id="7" orient="horz" pos="3927" userDrawn="1">
          <p15:clr>
            <a:srgbClr val="A4A3A4"/>
          </p15:clr>
        </p15:guide>
        <p15:guide id="8" orient="horz" pos="376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E8A3B"/>
    <a:srgbClr val="48844B"/>
    <a:srgbClr val="4CB7AC"/>
    <a:srgbClr val="FB9B8A"/>
    <a:srgbClr val="4D8A3B"/>
    <a:srgbClr val="C5D934"/>
    <a:srgbClr val="F76C24"/>
    <a:srgbClr val="38894D"/>
    <a:srgbClr val="1F8666"/>
    <a:srgbClr val="E9AC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33" autoAdjust="0"/>
    <p:restoredTop sz="94660"/>
  </p:normalViewPr>
  <p:slideViewPr>
    <p:cSldViewPr snapToGrid="0" showGuides="1">
      <p:cViewPr>
        <p:scale>
          <a:sx n="66" d="100"/>
          <a:sy n="66" d="100"/>
        </p:scale>
        <p:origin x="1656" y="1020"/>
      </p:cViewPr>
      <p:guideLst>
        <p:guide orient="horz" pos="2006"/>
        <p:guide pos="3835"/>
        <p:guide pos="437"/>
        <p:guide pos="7277"/>
        <p:guide orient="horz" pos="626"/>
        <p:guide orient="horz" pos="684"/>
        <p:guide orient="horz" pos="3927"/>
        <p:guide orient="horz" pos="376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gs" Target="tags/tag181.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58C7F48-29BC-4FD7-83D1-82696CB138DC}" type="doc">
      <dgm:prSet loTypeId="cycle" loCatId="cycle" qsTypeId="urn:microsoft.com/office/officeart/2005/8/quickstyle/simple1#1" qsCatId="simple" csTypeId="urn:microsoft.com/office/officeart/2005/8/colors/accent1_2#1" csCatId="accent1" phldr="1"/>
      <dgm:spPr/>
      <dgm:t>
        <a:bodyPr/>
        <a:lstStyle/>
        <a:p>
          <a:endParaRPr lang="zh-CN" altLang="en-US"/>
        </a:p>
      </dgm:t>
    </dgm:pt>
    <dgm:pt modelId="{E17576CC-70A7-420F-BB61-3FE6EF29FD74}">
      <dgm:prSet phldr="0" custT="0"/>
      <dgm:spPr>
        <a:solidFill>
          <a:srgbClr val="5AA589"/>
        </a:solidFill>
      </dgm:spPr>
      <dgm:t>
        <a:bodyPr vert="horz" wrap="square"/>
        <a:p>
          <a:pPr>
            <a:lnSpc>
              <a:spcPct val="100000"/>
            </a:lnSpc>
            <a:spcBef>
              <a:spcPct val="0"/>
            </a:spcBef>
            <a:spcAft>
              <a:spcPct val="35000"/>
            </a:spcAft>
          </a:pPr>
          <a:r>
            <a:rPr lang="zh-CN" dirty="0">
              <a:latin typeface="字魂59号-创粗黑" panose="00000500000000000000" charset="-122"/>
              <a:ea typeface="字魂59号-创粗黑" panose="00000500000000000000" charset="-122"/>
              <a:sym typeface="华文细黑" panose="02010600040101010101" pitchFamily="2" charset="-122"/>
            </a:rPr>
            <a:t>（一）</a:t>
          </a:r>
          <a:r>
            <a:rPr/>
            <a:t/>
          </a:r>
          <a:endParaRPr/>
        </a:p>
      </dgm:t>
    </dgm:pt>
    <dgm:pt modelId="{DD6A044C-BD2F-474A-97D3-5FD96DCB3B96}" cxnId="{2C835D5F-58F1-4E58-B829-76AB5DB16CD1}" type="parTrans">
      <dgm:prSet/>
      <dgm:spPr/>
      <dgm:t>
        <a:bodyPr/>
        <a:lstStyle/>
        <a:p>
          <a:endParaRPr lang="zh-CN" altLang="en-US"/>
        </a:p>
      </dgm:t>
    </dgm:pt>
    <dgm:pt modelId="{8C0EE486-2BAA-422B-842D-6466A3A5E2CA}" cxnId="{2C835D5F-58F1-4E58-B829-76AB5DB16CD1}" type="sibTrans">
      <dgm:prSet/>
      <dgm:spPr/>
      <dgm:t>
        <a:bodyPr/>
        <a:lstStyle/>
        <a:p>
          <a:endParaRPr lang="zh-CN" altLang="en-US"/>
        </a:p>
      </dgm:t>
    </dgm:pt>
    <dgm:pt modelId="{F68F8FBE-C437-40AB-9351-44BDF47F7BC0}">
      <dgm:prSet phldr="0" custT="0"/>
      <dgm:spPr>
        <a:solidFill>
          <a:srgbClr val="5AA589"/>
        </a:solidFill>
      </dgm:spPr>
      <dgm:t>
        <a:bodyPr vert="horz" wrap="square"/>
        <a:p>
          <a:pPr>
            <a:lnSpc>
              <a:spcPct val="100000"/>
            </a:lnSpc>
            <a:spcBef>
              <a:spcPct val="0"/>
            </a:spcBef>
            <a:spcAft>
              <a:spcPct val="35000"/>
            </a:spcAft>
          </a:pPr>
          <a:r>
            <a:rPr lang="zh-CN" dirty="0">
              <a:latin typeface="字魂59号-创粗黑" panose="00000500000000000000" charset="-122"/>
              <a:ea typeface="字魂59号-创粗黑" panose="00000500000000000000" charset="-122"/>
              <a:sym typeface="华文细黑" panose="02010600040101010101" pitchFamily="2" charset="-122"/>
            </a:rPr>
            <a:t>（二）</a:t>
          </a:r>
          <a:r>
            <a:rPr/>
            <a:t/>
          </a:r>
          <a:endParaRPr/>
        </a:p>
      </dgm:t>
    </dgm:pt>
    <dgm:pt modelId="{6E56F839-E7EB-4121-A78D-D54C52BE2656}" cxnId="{4D361B99-15BA-44AB-93CB-A4AD417D7541}" type="parTrans">
      <dgm:prSet/>
      <dgm:spPr/>
      <dgm:t>
        <a:bodyPr/>
        <a:lstStyle/>
        <a:p>
          <a:endParaRPr lang="zh-CN" altLang="en-US"/>
        </a:p>
      </dgm:t>
    </dgm:pt>
    <dgm:pt modelId="{7F188118-C26C-443F-91F7-33FEBAA2010A}" cxnId="{4D361B99-15BA-44AB-93CB-A4AD417D7541}" type="sibTrans">
      <dgm:prSet/>
      <dgm:spPr/>
      <dgm:t>
        <a:bodyPr/>
        <a:lstStyle/>
        <a:p>
          <a:endParaRPr lang="zh-CN" altLang="en-US"/>
        </a:p>
      </dgm:t>
    </dgm:pt>
    <dgm:pt modelId="{3809F206-BF6A-4380-BFA2-B8C8E50AE504}">
      <dgm:prSet phldr="0" custT="0"/>
      <dgm:spPr>
        <a:solidFill>
          <a:srgbClr val="5AA589"/>
        </a:solidFill>
      </dgm:spPr>
      <dgm:t>
        <a:bodyPr vert="horz" wrap="square"/>
        <a:p>
          <a:pPr>
            <a:lnSpc>
              <a:spcPct val="100000"/>
            </a:lnSpc>
            <a:spcBef>
              <a:spcPct val="0"/>
            </a:spcBef>
            <a:spcAft>
              <a:spcPct val="35000"/>
            </a:spcAft>
          </a:pPr>
          <a:r>
            <a:rPr lang="zh-CN" dirty="0">
              <a:latin typeface="字魂59号-创粗黑" panose="00000500000000000000" charset="-122"/>
              <a:ea typeface="字魂59号-创粗黑" panose="00000500000000000000" charset="-122"/>
              <a:sym typeface="华文细黑" panose="02010600040101010101" pitchFamily="2" charset="-122"/>
            </a:rPr>
            <a:t>（三）</a:t>
          </a:r>
          <a:r>
            <a:rPr/>
            <a:t/>
          </a:r>
          <a:endParaRPr/>
        </a:p>
      </dgm:t>
    </dgm:pt>
    <dgm:pt modelId="{279377BC-EF16-463D-ABE9-F39913187D21}" cxnId="{C8406B53-CA2C-4C7D-B84C-D0BCC0B33397}" type="parTrans">
      <dgm:prSet/>
      <dgm:spPr/>
      <dgm:t>
        <a:bodyPr/>
        <a:lstStyle/>
        <a:p>
          <a:endParaRPr lang="zh-CN" altLang="en-US"/>
        </a:p>
      </dgm:t>
    </dgm:pt>
    <dgm:pt modelId="{836AECFF-61E3-4E32-B873-EF1979A00BB8}" cxnId="{C8406B53-CA2C-4C7D-B84C-D0BCC0B33397}" type="sibTrans">
      <dgm:prSet/>
      <dgm:spPr/>
      <dgm:t>
        <a:bodyPr/>
        <a:lstStyle/>
        <a:p>
          <a:endParaRPr lang="zh-CN" altLang="en-US"/>
        </a:p>
      </dgm:t>
    </dgm:pt>
    <dgm:pt modelId="{946CC150-0C61-4B71-80DB-6F52222D2AF4}">
      <dgm:prSet phldr="0" custT="0"/>
      <dgm:spPr>
        <a:solidFill>
          <a:srgbClr val="5AA589"/>
        </a:solidFill>
      </dgm:spPr>
      <dgm:t>
        <a:bodyPr vert="horz" wrap="square"/>
        <a:p>
          <a:pPr>
            <a:lnSpc>
              <a:spcPct val="100000"/>
            </a:lnSpc>
            <a:spcBef>
              <a:spcPct val="0"/>
            </a:spcBef>
            <a:spcAft>
              <a:spcPct val="35000"/>
            </a:spcAft>
          </a:pPr>
          <a:r>
            <a:rPr lang="zh-CN" dirty="0">
              <a:latin typeface="字魂59号-创粗黑" panose="00000500000000000000" charset="-122"/>
              <a:ea typeface="字魂59号-创粗黑" panose="00000500000000000000" charset="-122"/>
              <a:sym typeface="华文细黑" panose="02010600040101010101" pitchFamily="2" charset="-122"/>
            </a:rPr>
            <a:t>（四）</a:t>
          </a:r>
          <a:r>
            <a:rPr/>
            <a:t/>
          </a:r>
          <a:endParaRPr/>
        </a:p>
      </dgm:t>
    </dgm:pt>
    <dgm:pt modelId="{D56210E8-1B2C-454A-9F96-C95F0B464E6A}" cxnId="{C5CFD074-F957-4135-8542-589099262699}" type="parTrans">
      <dgm:prSet/>
      <dgm:spPr/>
      <dgm:t>
        <a:bodyPr/>
        <a:lstStyle/>
        <a:p>
          <a:endParaRPr lang="zh-CN" altLang="en-US"/>
        </a:p>
      </dgm:t>
    </dgm:pt>
    <dgm:pt modelId="{097BE3D6-3EC5-4506-9611-5506524596E5}" cxnId="{C5CFD074-F957-4135-8542-589099262699}" type="sibTrans">
      <dgm:prSet/>
      <dgm:spPr/>
      <dgm:t>
        <a:bodyPr/>
        <a:lstStyle/>
        <a:p>
          <a:endParaRPr lang="zh-CN" altLang="en-US"/>
        </a:p>
      </dgm:t>
    </dgm:pt>
    <dgm:pt modelId="{575C2020-E30F-463D-9CFD-76B8F9F16F9E}">
      <dgm:prSet phldr="0" custT="0"/>
      <dgm:spPr>
        <a:solidFill>
          <a:srgbClr val="5AA589"/>
        </a:solidFill>
      </dgm:spPr>
      <dgm:t>
        <a:bodyPr vert="horz" wrap="square"/>
        <a:p>
          <a:pPr>
            <a:lnSpc>
              <a:spcPct val="100000"/>
            </a:lnSpc>
            <a:spcBef>
              <a:spcPct val="0"/>
            </a:spcBef>
            <a:spcAft>
              <a:spcPct val="35000"/>
            </a:spcAft>
          </a:pPr>
          <a:r>
            <a:rPr lang="zh-CN" dirty="0">
              <a:latin typeface="字魂59号-创粗黑" panose="00000500000000000000" charset="-122"/>
              <a:ea typeface="字魂59号-创粗黑" panose="00000500000000000000" charset="-122"/>
              <a:sym typeface="华文细黑" panose="02010600040101010101" pitchFamily="2" charset="-122"/>
            </a:rPr>
            <a:t>（五）</a:t>
          </a:r>
          <a:r>
            <a:rPr/>
            <a:t/>
          </a:r>
          <a:endParaRPr/>
        </a:p>
      </dgm:t>
    </dgm:pt>
    <dgm:pt modelId="{83DB81BB-5C89-4BD6-92FC-4E9A6A331707}" cxnId="{CF5EBE71-6F06-47D1-9168-631096B2F6E6}" type="parTrans">
      <dgm:prSet/>
      <dgm:spPr/>
      <dgm:t>
        <a:bodyPr/>
        <a:lstStyle/>
        <a:p>
          <a:endParaRPr lang="zh-CN" altLang="en-US"/>
        </a:p>
      </dgm:t>
    </dgm:pt>
    <dgm:pt modelId="{86405051-65BA-45A4-AB21-BE2896B922B2}" cxnId="{CF5EBE71-6F06-47D1-9168-631096B2F6E6}" type="sibTrans">
      <dgm:prSet/>
      <dgm:spPr/>
      <dgm:t>
        <a:bodyPr/>
        <a:lstStyle/>
        <a:p>
          <a:endParaRPr lang="zh-CN" altLang="en-US"/>
        </a:p>
      </dgm:t>
    </dgm:pt>
    <dgm:pt modelId="{B57E4950-D4BD-4908-B08A-244B5354272A}" type="pres">
      <dgm:prSet presAssocID="{858C7F48-29BC-4FD7-83D1-82696CB138DC}" presName="cycle" presStyleCnt="0">
        <dgm:presLayoutVars>
          <dgm:dir/>
          <dgm:resizeHandles val="exact"/>
        </dgm:presLayoutVars>
      </dgm:prSet>
      <dgm:spPr/>
      <dgm:t>
        <a:bodyPr/>
        <a:lstStyle/>
        <a:p>
          <a:endParaRPr lang="zh-CN" altLang="en-US"/>
        </a:p>
      </dgm:t>
    </dgm:pt>
    <dgm:pt modelId="{1C48823E-11CA-4EE3-9520-ACB7D088EEC1}" type="pres">
      <dgm:prSet presAssocID="{E17576CC-70A7-420F-BB61-3FE6EF29FD74}" presName="node" presStyleLbl="node1" presStyleIdx="0" presStyleCnt="5">
        <dgm:presLayoutVars>
          <dgm:bulletEnabled val="1"/>
        </dgm:presLayoutVars>
      </dgm:prSet>
      <dgm:spPr/>
      <dgm:t>
        <a:bodyPr/>
        <a:lstStyle/>
        <a:p>
          <a:endParaRPr lang="zh-CN" altLang="en-US"/>
        </a:p>
      </dgm:t>
    </dgm:pt>
    <dgm:pt modelId="{1363F962-F6E3-4719-B9ED-ECEBE62E5EED}" type="pres">
      <dgm:prSet presAssocID="{8C0EE486-2BAA-422B-842D-6466A3A5E2CA}" presName="sibTrans" presStyleLbl="sibTrans2D1" presStyleIdx="0" presStyleCnt="5"/>
      <dgm:spPr/>
      <dgm:t>
        <a:bodyPr/>
        <a:lstStyle/>
        <a:p>
          <a:endParaRPr lang="zh-CN" altLang="en-US"/>
        </a:p>
      </dgm:t>
    </dgm:pt>
    <dgm:pt modelId="{80FD5A56-026C-4850-AAF2-3156363A4F7F}" type="pres">
      <dgm:prSet presAssocID="{8C0EE486-2BAA-422B-842D-6466A3A5E2CA}" presName="connectorText" presStyleCnt="0"/>
      <dgm:spPr/>
      <dgm:t>
        <a:bodyPr/>
        <a:lstStyle/>
        <a:p>
          <a:endParaRPr lang="zh-CN" altLang="en-US"/>
        </a:p>
      </dgm:t>
    </dgm:pt>
    <dgm:pt modelId="{4F622357-3CAB-4DAA-9B5D-1F9F1A359764}" type="pres">
      <dgm:prSet presAssocID="{F68F8FBE-C437-40AB-9351-44BDF47F7BC0}" presName="node" presStyleLbl="node1" presStyleIdx="1" presStyleCnt="5">
        <dgm:presLayoutVars>
          <dgm:bulletEnabled val="1"/>
        </dgm:presLayoutVars>
      </dgm:prSet>
      <dgm:spPr/>
      <dgm:t>
        <a:bodyPr/>
        <a:lstStyle/>
        <a:p>
          <a:endParaRPr lang="zh-CN" altLang="en-US"/>
        </a:p>
      </dgm:t>
    </dgm:pt>
    <dgm:pt modelId="{B1D6E336-8E4A-4AD9-9DCD-6419CAEBF781}" type="pres">
      <dgm:prSet presAssocID="{7F188118-C26C-443F-91F7-33FEBAA2010A}" presName="sibTrans" presStyleLbl="sibTrans2D1" presStyleIdx="1" presStyleCnt="5"/>
      <dgm:spPr/>
      <dgm:t>
        <a:bodyPr/>
        <a:lstStyle/>
        <a:p>
          <a:endParaRPr lang="zh-CN" altLang="en-US"/>
        </a:p>
      </dgm:t>
    </dgm:pt>
    <dgm:pt modelId="{6E20ADE2-FB41-48ED-B009-8F2E3342F8FC}" type="pres">
      <dgm:prSet presAssocID="{7F188118-C26C-443F-91F7-33FEBAA2010A}" presName="connectorText" presStyleCnt="0"/>
      <dgm:spPr/>
      <dgm:t>
        <a:bodyPr/>
        <a:lstStyle/>
        <a:p>
          <a:endParaRPr lang="zh-CN" altLang="en-US"/>
        </a:p>
      </dgm:t>
    </dgm:pt>
    <dgm:pt modelId="{B433EA3B-67BD-46D5-85E8-B1E6491405F1}" type="pres">
      <dgm:prSet presAssocID="{3809F206-BF6A-4380-BFA2-B8C8E50AE504}" presName="node" presStyleLbl="node1" presStyleIdx="2" presStyleCnt="5">
        <dgm:presLayoutVars>
          <dgm:bulletEnabled val="1"/>
        </dgm:presLayoutVars>
      </dgm:prSet>
      <dgm:spPr/>
      <dgm:t>
        <a:bodyPr/>
        <a:lstStyle/>
        <a:p>
          <a:endParaRPr lang="zh-CN" altLang="en-US"/>
        </a:p>
      </dgm:t>
    </dgm:pt>
    <dgm:pt modelId="{7051252B-CF73-4954-8474-6D4E9C688E65}" type="pres">
      <dgm:prSet presAssocID="{836AECFF-61E3-4E32-B873-EF1979A00BB8}" presName="sibTrans" presStyleLbl="sibTrans2D1" presStyleIdx="2" presStyleCnt="5"/>
      <dgm:spPr/>
      <dgm:t>
        <a:bodyPr/>
        <a:lstStyle/>
        <a:p>
          <a:endParaRPr lang="zh-CN" altLang="en-US"/>
        </a:p>
      </dgm:t>
    </dgm:pt>
    <dgm:pt modelId="{595281AB-B4CE-4677-9BAD-336279AEBC16}" type="pres">
      <dgm:prSet presAssocID="{836AECFF-61E3-4E32-B873-EF1979A00BB8}" presName="connectorText" presStyleCnt="0"/>
      <dgm:spPr/>
      <dgm:t>
        <a:bodyPr/>
        <a:lstStyle/>
        <a:p>
          <a:endParaRPr lang="zh-CN" altLang="en-US"/>
        </a:p>
      </dgm:t>
    </dgm:pt>
    <dgm:pt modelId="{EF2A4653-D45F-461E-96A2-13CA57629140}" type="pres">
      <dgm:prSet presAssocID="{946CC150-0C61-4B71-80DB-6F52222D2AF4}" presName="node" presStyleLbl="node1" presStyleIdx="3" presStyleCnt="5">
        <dgm:presLayoutVars>
          <dgm:bulletEnabled val="1"/>
        </dgm:presLayoutVars>
      </dgm:prSet>
      <dgm:spPr/>
      <dgm:t>
        <a:bodyPr/>
        <a:lstStyle/>
        <a:p>
          <a:endParaRPr lang="zh-CN" altLang="en-US"/>
        </a:p>
      </dgm:t>
    </dgm:pt>
    <dgm:pt modelId="{833197ED-C497-4A02-99D8-8020433E3C80}" type="pres">
      <dgm:prSet presAssocID="{097BE3D6-3EC5-4506-9611-5506524596E5}" presName="sibTrans" presStyleLbl="sibTrans2D1" presStyleIdx="3" presStyleCnt="5"/>
      <dgm:spPr/>
      <dgm:t>
        <a:bodyPr/>
        <a:lstStyle/>
        <a:p>
          <a:endParaRPr lang="zh-CN" altLang="en-US"/>
        </a:p>
      </dgm:t>
    </dgm:pt>
    <dgm:pt modelId="{A10C8A05-E28B-48DD-AD5D-FC4A6F0BE78D}" type="pres">
      <dgm:prSet presAssocID="{097BE3D6-3EC5-4506-9611-5506524596E5}" presName="connectorText" presStyleCnt="0"/>
      <dgm:spPr/>
      <dgm:t>
        <a:bodyPr/>
        <a:lstStyle/>
        <a:p>
          <a:endParaRPr lang="zh-CN" altLang="en-US"/>
        </a:p>
      </dgm:t>
    </dgm:pt>
    <dgm:pt modelId="{695B4AE6-2E6E-470F-BBDE-35A259AE9FBB}" type="pres">
      <dgm:prSet presAssocID="{575C2020-E30F-463D-9CFD-76B8F9F16F9E}" presName="node" presStyleLbl="node1" presStyleIdx="4" presStyleCnt="5">
        <dgm:presLayoutVars>
          <dgm:bulletEnabled val="1"/>
        </dgm:presLayoutVars>
      </dgm:prSet>
      <dgm:spPr/>
      <dgm:t>
        <a:bodyPr/>
        <a:lstStyle/>
        <a:p>
          <a:endParaRPr lang="zh-CN" altLang="en-US"/>
        </a:p>
      </dgm:t>
    </dgm:pt>
    <dgm:pt modelId="{2432FC88-3549-439C-988E-3E2F0F40A07D}" type="pres">
      <dgm:prSet presAssocID="{86405051-65BA-45A4-AB21-BE2896B922B2}" presName="sibTrans" presStyleLbl="sibTrans2D1" presStyleIdx="4" presStyleCnt="5"/>
      <dgm:spPr/>
      <dgm:t>
        <a:bodyPr/>
        <a:lstStyle/>
        <a:p>
          <a:endParaRPr lang="zh-CN" altLang="en-US"/>
        </a:p>
      </dgm:t>
    </dgm:pt>
    <dgm:pt modelId="{964279D6-FF1E-4B90-B590-58282709ED5D}" type="pres">
      <dgm:prSet presAssocID="{86405051-65BA-45A4-AB21-BE2896B922B2}" presName="connectorText" presStyleCnt="0"/>
      <dgm:spPr/>
      <dgm:t>
        <a:bodyPr/>
        <a:lstStyle/>
        <a:p>
          <a:endParaRPr lang="zh-CN" altLang="en-US"/>
        </a:p>
      </dgm:t>
    </dgm:pt>
  </dgm:ptLst>
  <dgm:cxnLst>
    <dgm:cxn modelId="{2C835D5F-58F1-4E58-B829-76AB5DB16CD1}" srcId="{858C7F48-29BC-4FD7-83D1-82696CB138DC}" destId="{E17576CC-70A7-420F-BB61-3FE6EF29FD74}" srcOrd="0" destOrd="0" parTransId="{DD6A044C-BD2F-474A-97D3-5FD96DCB3B96}" sibTransId="{8C0EE486-2BAA-422B-842D-6466A3A5E2CA}"/>
    <dgm:cxn modelId="{4D361B99-15BA-44AB-93CB-A4AD417D7541}" srcId="{858C7F48-29BC-4FD7-83D1-82696CB138DC}" destId="{F68F8FBE-C437-40AB-9351-44BDF47F7BC0}" srcOrd="1" destOrd="0" parTransId="{6E56F839-E7EB-4121-A78D-D54C52BE2656}" sibTransId="{7F188118-C26C-443F-91F7-33FEBAA2010A}"/>
    <dgm:cxn modelId="{C8406B53-CA2C-4C7D-B84C-D0BCC0B33397}" srcId="{858C7F48-29BC-4FD7-83D1-82696CB138DC}" destId="{3809F206-BF6A-4380-BFA2-B8C8E50AE504}" srcOrd="2" destOrd="0" parTransId="{279377BC-EF16-463D-ABE9-F39913187D21}" sibTransId="{836AECFF-61E3-4E32-B873-EF1979A00BB8}"/>
    <dgm:cxn modelId="{C5CFD074-F957-4135-8542-589099262699}" srcId="{858C7F48-29BC-4FD7-83D1-82696CB138DC}" destId="{946CC150-0C61-4B71-80DB-6F52222D2AF4}" srcOrd="3" destOrd="0" parTransId="{D56210E8-1B2C-454A-9F96-C95F0B464E6A}" sibTransId="{097BE3D6-3EC5-4506-9611-5506524596E5}"/>
    <dgm:cxn modelId="{CF5EBE71-6F06-47D1-9168-631096B2F6E6}" srcId="{858C7F48-29BC-4FD7-83D1-82696CB138DC}" destId="{575C2020-E30F-463D-9CFD-76B8F9F16F9E}" srcOrd="4" destOrd="0" parTransId="{83DB81BB-5C89-4BD6-92FC-4E9A6A331707}" sibTransId="{86405051-65BA-45A4-AB21-BE2896B922B2}"/>
    <dgm:cxn modelId="{6DEE1CC3-FA85-4B17-91D0-8A908C6D61CD}" type="presOf" srcId="{858C7F48-29BC-4FD7-83D1-82696CB138DC}" destId="{B57E4950-D4BD-4908-B08A-244B5354272A}" srcOrd="0" destOrd="0" presId="urn:microsoft.com/office/officeart/2005/8/layout/cycle2"/>
    <dgm:cxn modelId="{452D8A1F-4555-42AE-8DBB-DD263EBD53DF}" type="presParOf" srcId="{B57E4950-D4BD-4908-B08A-244B5354272A}" destId="{1C48823E-11CA-4EE3-9520-ACB7D088EEC1}" srcOrd="0" destOrd="0" presId="urn:microsoft.com/office/officeart/2005/8/layout/cycle2"/>
    <dgm:cxn modelId="{0D745D50-EBCC-48EF-9DB7-1D2EA884F35C}" type="presOf" srcId="{E17576CC-70A7-420F-BB61-3FE6EF29FD74}" destId="{1C48823E-11CA-4EE3-9520-ACB7D088EEC1}" srcOrd="0" destOrd="0" presId="urn:microsoft.com/office/officeart/2005/8/layout/cycle2"/>
    <dgm:cxn modelId="{B01348E9-F80E-4B84-8992-0346287BA343}" type="presParOf" srcId="{B57E4950-D4BD-4908-B08A-244B5354272A}" destId="{1363F962-F6E3-4719-B9ED-ECEBE62E5EED}" srcOrd="1" destOrd="0" presId="urn:microsoft.com/office/officeart/2005/8/layout/cycle2"/>
    <dgm:cxn modelId="{8D503E4E-BBEE-4895-9AC5-95A7B6D588AD}" type="presOf" srcId="{8C0EE486-2BAA-422B-842D-6466A3A5E2CA}" destId="{1363F962-F6E3-4719-B9ED-ECEBE62E5EED}" srcOrd="0" destOrd="0" presId="urn:microsoft.com/office/officeart/2005/8/layout/cycle2"/>
    <dgm:cxn modelId="{01F9A525-2D53-4E44-AE31-CA72CBC65960}" type="presParOf" srcId="{1363F962-F6E3-4719-B9ED-ECEBE62E5EED}" destId="{80FD5A56-026C-4850-AAF2-3156363A4F7F}" srcOrd="0" destOrd="1" presId="urn:microsoft.com/office/officeart/2005/8/layout/cycle2"/>
    <dgm:cxn modelId="{2D76B027-F074-40B5-8B77-F9D42018D9B1}" type="presOf" srcId="{8C0EE486-2BAA-422B-842D-6466A3A5E2CA}" destId="{80FD5A56-026C-4850-AAF2-3156363A4F7F}" srcOrd="1" destOrd="0" presId="urn:microsoft.com/office/officeart/2005/8/layout/cycle2"/>
    <dgm:cxn modelId="{92FCCEA1-147F-45B6-AE5F-38B41283D0F7}" type="presParOf" srcId="{B57E4950-D4BD-4908-B08A-244B5354272A}" destId="{4F622357-3CAB-4DAA-9B5D-1F9F1A359764}" srcOrd="2" destOrd="0" presId="urn:microsoft.com/office/officeart/2005/8/layout/cycle2"/>
    <dgm:cxn modelId="{5E854166-4FBF-4C84-8886-2E4441D241F0}" type="presOf" srcId="{F68F8FBE-C437-40AB-9351-44BDF47F7BC0}" destId="{4F622357-3CAB-4DAA-9B5D-1F9F1A359764}" srcOrd="0" destOrd="0" presId="urn:microsoft.com/office/officeart/2005/8/layout/cycle2"/>
    <dgm:cxn modelId="{E6A6800C-5EA7-4702-8E30-967E00B89A06}" type="presParOf" srcId="{B57E4950-D4BD-4908-B08A-244B5354272A}" destId="{B1D6E336-8E4A-4AD9-9DCD-6419CAEBF781}" srcOrd="3" destOrd="0" presId="urn:microsoft.com/office/officeart/2005/8/layout/cycle2"/>
    <dgm:cxn modelId="{880E7CCA-F4EF-4036-80E2-4ADB5703D18C}" type="presOf" srcId="{7F188118-C26C-443F-91F7-33FEBAA2010A}" destId="{B1D6E336-8E4A-4AD9-9DCD-6419CAEBF781}" srcOrd="0" destOrd="0" presId="urn:microsoft.com/office/officeart/2005/8/layout/cycle2"/>
    <dgm:cxn modelId="{10780AE0-D5B2-4852-ACA8-6354F8DA7948}" type="presParOf" srcId="{B1D6E336-8E4A-4AD9-9DCD-6419CAEBF781}" destId="{6E20ADE2-FB41-48ED-B009-8F2E3342F8FC}" srcOrd="0" destOrd="3" presId="urn:microsoft.com/office/officeart/2005/8/layout/cycle2"/>
    <dgm:cxn modelId="{B09A1A7E-AB68-47E0-B4E5-D402CD3DB2EC}" type="presOf" srcId="{7F188118-C26C-443F-91F7-33FEBAA2010A}" destId="{6E20ADE2-FB41-48ED-B009-8F2E3342F8FC}" srcOrd="1" destOrd="0" presId="urn:microsoft.com/office/officeart/2005/8/layout/cycle2"/>
    <dgm:cxn modelId="{B143FA52-28F9-4DF5-A8BA-19FF77CD810A}" type="presParOf" srcId="{B57E4950-D4BD-4908-B08A-244B5354272A}" destId="{B433EA3B-67BD-46D5-85E8-B1E6491405F1}" srcOrd="4" destOrd="0" presId="urn:microsoft.com/office/officeart/2005/8/layout/cycle2"/>
    <dgm:cxn modelId="{482C7C99-5EF2-4945-BB36-C383F088C3A8}" type="presOf" srcId="{3809F206-BF6A-4380-BFA2-B8C8E50AE504}" destId="{B433EA3B-67BD-46D5-85E8-B1E6491405F1}" srcOrd="0" destOrd="0" presId="urn:microsoft.com/office/officeart/2005/8/layout/cycle2"/>
    <dgm:cxn modelId="{B07F843F-2FD9-43FA-B57E-9120EFD60745}" type="presParOf" srcId="{B57E4950-D4BD-4908-B08A-244B5354272A}" destId="{7051252B-CF73-4954-8474-6D4E9C688E65}" srcOrd="5" destOrd="0" presId="urn:microsoft.com/office/officeart/2005/8/layout/cycle2"/>
    <dgm:cxn modelId="{8D8B9B3C-4554-42F2-9070-9B6887352CC0}" type="presOf" srcId="{836AECFF-61E3-4E32-B873-EF1979A00BB8}" destId="{7051252B-CF73-4954-8474-6D4E9C688E65}" srcOrd="0" destOrd="0" presId="urn:microsoft.com/office/officeart/2005/8/layout/cycle2"/>
    <dgm:cxn modelId="{33D8435E-9374-426F-93F0-428C1526DE30}" type="presParOf" srcId="{7051252B-CF73-4954-8474-6D4E9C688E65}" destId="{595281AB-B4CE-4677-9BAD-336279AEBC16}" srcOrd="0" destOrd="5" presId="urn:microsoft.com/office/officeart/2005/8/layout/cycle2"/>
    <dgm:cxn modelId="{103A3EAD-1C76-4E64-8560-40BC7DB1D2B0}" type="presOf" srcId="{836AECFF-61E3-4E32-B873-EF1979A00BB8}" destId="{595281AB-B4CE-4677-9BAD-336279AEBC16}" srcOrd="1" destOrd="0" presId="urn:microsoft.com/office/officeart/2005/8/layout/cycle2"/>
    <dgm:cxn modelId="{93155F4B-FD22-4CF1-AF2D-E6F40E03A216}" type="presParOf" srcId="{B57E4950-D4BD-4908-B08A-244B5354272A}" destId="{EF2A4653-D45F-461E-96A2-13CA57629140}" srcOrd="6" destOrd="0" presId="urn:microsoft.com/office/officeart/2005/8/layout/cycle2"/>
    <dgm:cxn modelId="{A0225276-EF26-4081-8820-B9213788DBE8}" type="presOf" srcId="{946CC150-0C61-4B71-80DB-6F52222D2AF4}" destId="{EF2A4653-D45F-461E-96A2-13CA57629140}" srcOrd="0" destOrd="0" presId="urn:microsoft.com/office/officeart/2005/8/layout/cycle2"/>
    <dgm:cxn modelId="{9655A1FB-8AC2-46F9-BDF5-9148C64597BF}" type="presParOf" srcId="{B57E4950-D4BD-4908-B08A-244B5354272A}" destId="{833197ED-C497-4A02-99D8-8020433E3C80}" srcOrd="7" destOrd="0" presId="urn:microsoft.com/office/officeart/2005/8/layout/cycle2"/>
    <dgm:cxn modelId="{0931172F-538D-4681-B726-F3E18DF60256}" type="presOf" srcId="{097BE3D6-3EC5-4506-9611-5506524596E5}" destId="{833197ED-C497-4A02-99D8-8020433E3C80}" srcOrd="0" destOrd="0" presId="urn:microsoft.com/office/officeart/2005/8/layout/cycle2"/>
    <dgm:cxn modelId="{9F33AEB2-B1E0-4366-8D0E-9942F6F142A1}" type="presParOf" srcId="{833197ED-C497-4A02-99D8-8020433E3C80}" destId="{A10C8A05-E28B-48DD-AD5D-FC4A6F0BE78D}" srcOrd="0" destOrd="7" presId="urn:microsoft.com/office/officeart/2005/8/layout/cycle2"/>
    <dgm:cxn modelId="{BA6D41CC-1694-420D-B4FC-A4FA5F4DF00B}" type="presOf" srcId="{097BE3D6-3EC5-4506-9611-5506524596E5}" destId="{A10C8A05-E28B-48DD-AD5D-FC4A6F0BE78D}" srcOrd="1" destOrd="0" presId="urn:microsoft.com/office/officeart/2005/8/layout/cycle2"/>
    <dgm:cxn modelId="{03277260-DEAA-479F-A108-8BE0FA42DE7B}" type="presParOf" srcId="{B57E4950-D4BD-4908-B08A-244B5354272A}" destId="{695B4AE6-2E6E-470F-BBDE-35A259AE9FBB}" srcOrd="8" destOrd="0" presId="urn:microsoft.com/office/officeart/2005/8/layout/cycle2"/>
    <dgm:cxn modelId="{08A53CA4-2815-4FDD-B16B-12EE21B049D8}" type="presOf" srcId="{575C2020-E30F-463D-9CFD-76B8F9F16F9E}" destId="{695B4AE6-2E6E-470F-BBDE-35A259AE9FBB}" srcOrd="0" destOrd="0" presId="urn:microsoft.com/office/officeart/2005/8/layout/cycle2"/>
    <dgm:cxn modelId="{AAF75097-05AA-4CBC-8E36-A0778BFF1F2E}" type="presParOf" srcId="{B57E4950-D4BD-4908-B08A-244B5354272A}" destId="{2432FC88-3549-439C-988E-3E2F0F40A07D}" srcOrd="9" destOrd="0" presId="urn:microsoft.com/office/officeart/2005/8/layout/cycle2"/>
    <dgm:cxn modelId="{3841CC1B-A97A-4DD7-A780-2FF1016033F7}" type="presOf" srcId="{86405051-65BA-45A4-AB21-BE2896B922B2}" destId="{2432FC88-3549-439C-988E-3E2F0F40A07D}" srcOrd="0" destOrd="0" presId="urn:microsoft.com/office/officeart/2005/8/layout/cycle2"/>
    <dgm:cxn modelId="{13A59583-9FFE-4644-9CE6-D36E79D2E80E}" type="presParOf" srcId="{2432FC88-3549-439C-988E-3E2F0F40A07D}" destId="{964279D6-FF1E-4B90-B590-58282709ED5D}" srcOrd="0" destOrd="9" presId="urn:microsoft.com/office/officeart/2005/8/layout/cycle2"/>
    <dgm:cxn modelId="{400F72DF-6EA2-4BE7-8D8B-141D1E2369C4}" type="presOf" srcId="{86405051-65BA-45A4-AB21-BE2896B922B2}" destId="{964279D6-FF1E-4B90-B590-58282709ED5D}" srcOrd="1" destOrd="0" presId="urn:microsoft.com/office/officeart/2005/8/layout/cycle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3185487" cy="2941960"/>
        <a:chOff x="0" y="0"/>
        <a:chExt cx="3185487" cy="2941960"/>
      </a:xfrm>
    </dsp:grpSpPr>
    <dsp:sp modelId="{1C48823E-11CA-4EE3-9520-ACB7D088EEC1}">
      <dsp:nvSpPr>
        <dsp:cNvPr id="3" name="椭圆 2"/>
        <dsp:cNvSpPr/>
      </dsp:nvSpPr>
      <dsp:spPr bwMode="white">
        <a:xfrm>
          <a:off x="1148105" y="0"/>
          <a:ext cx="889276" cy="889276"/>
        </a:xfrm>
        <a:prstGeom prst="ellipse">
          <a:avLst/>
        </a:prstGeom>
        <a:solidFill>
          <a:srgbClr val="5AA589"/>
        </a:solidFill>
      </dsp:spPr>
      <dsp:style>
        <a:lnRef idx="2">
          <a:schemeClr val="lt1"/>
        </a:lnRef>
        <a:fillRef idx="1">
          <a:schemeClr val="accent1"/>
        </a:fillRef>
        <a:effectRef idx="0">
          <a:scrgbClr r="0" g="0" b="0"/>
        </a:effectRef>
        <a:fontRef idx="minor">
          <a:schemeClr val="lt1"/>
        </a:fontRef>
      </dsp:style>
      <dsp:txBody>
        <a:bodyPr vert="horz" wrap="square" lIns="27940" tIns="27940" rIns="27940" bIns="2794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dirty="0">
              <a:latin typeface="字魂59号-创粗黑" panose="00000500000000000000" charset="-122"/>
              <a:ea typeface="字魂59号-创粗黑" panose="00000500000000000000" charset="-122"/>
              <a:sym typeface="华文细黑" panose="02010600040101010101" pitchFamily="2" charset="-122"/>
            </a:rPr>
            <a:t>（一）</a:t>
          </a:r>
        </a:p>
      </dsp:txBody>
      <dsp:txXfrm>
        <a:off x="1148105" y="0"/>
        <a:ext cx="889276" cy="889276"/>
      </dsp:txXfrm>
    </dsp:sp>
    <dsp:sp modelId="{1363F962-F6E3-4719-B9ED-ECEBE62E5EED}">
      <dsp:nvSpPr>
        <dsp:cNvPr id="4" name="右箭头 3"/>
        <dsp:cNvSpPr/>
      </dsp:nvSpPr>
      <dsp:spPr bwMode="white">
        <a:xfrm rot="2159999">
          <a:off x="2014494" y="686600"/>
          <a:ext cx="235658" cy="300131"/>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lIns="0" tIns="0" rIns="0" bIns="0" anchor="ctr"/>
        <a:lstStyle>
          <a:lvl1pPr algn="ctr">
            <a:defRPr sz="1100"/>
          </a:lvl1pPr>
          <a:lvl2pPr marL="57150" indent="-57150" algn="ctr">
            <a:defRPr sz="900"/>
          </a:lvl2pPr>
          <a:lvl3pPr marL="114300" indent="-57150" algn="ctr">
            <a:defRPr sz="900"/>
          </a:lvl3pPr>
          <a:lvl4pPr marL="171450" indent="-57150" algn="ctr">
            <a:defRPr sz="900"/>
          </a:lvl4pPr>
          <a:lvl5pPr marL="228600" indent="-57150" algn="ctr">
            <a:defRPr sz="900"/>
          </a:lvl5pPr>
          <a:lvl6pPr marL="285750" indent="-57150" algn="ctr">
            <a:defRPr sz="900"/>
          </a:lvl6pPr>
          <a:lvl7pPr marL="342900" indent="-57150" algn="ctr">
            <a:defRPr sz="900"/>
          </a:lvl7pPr>
          <a:lvl8pPr marL="400050" indent="-57150" algn="ctr">
            <a:defRPr sz="900"/>
          </a:lvl8pPr>
          <a:lvl9pPr marL="457200" indent="-57150" algn="ctr">
            <a:defRPr sz="900"/>
          </a:lvl9pPr>
        </a:lstStyle>
        <a:p>
          <a:pPr lvl="0">
            <a:lnSpc>
              <a:spcPct val="100000"/>
            </a:lnSpc>
            <a:spcBef>
              <a:spcPct val="0"/>
            </a:spcBef>
            <a:spcAft>
              <a:spcPct val="35000"/>
            </a:spcAft>
          </a:pPr>
          <a:endParaRPr lang="zh-CN" altLang="en-US"/>
        </a:p>
      </dsp:txBody>
      <dsp:txXfrm rot="2159999">
        <a:off x="2014494" y="686600"/>
        <a:ext cx="235658" cy="300131"/>
      </dsp:txXfrm>
    </dsp:sp>
    <dsp:sp modelId="{4F622357-3CAB-4DAA-9B5D-1F9F1A359764}">
      <dsp:nvSpPr>
        <dsp:cNvPr id="5" name="椭圆 4"/>
        <dsp:cNvSpPr/>
      </dsp:nvSpPr>
      <dsp:spPr bwMode="white">
        <a:xfrm>
          <a:off x="2227265" y="784055"/>
          <a:ext cx="889276" cy="889276"/>
        </a:xfrm>
        <a:prstGeom prst="ellipse">
          <a:avLst/>
        </a:prstGeom>
        <a:solidFill>
          <a:srgbClr val="5AA589"/>
        </a:solidFill>
      </dsp:spPr>
      <dsp:style>
        <a:lnRef idx="2">
          <a:schemeClr val="lt1"/>
        </a:lnRef>
        <a:fillRef idx="1">
          <a:schemeClr val="accent1"/>
        </a:fillRef>
        <a:effectRef idx="0">
          <a:scrgbClr r="0" g="0" b="0"/>
        </a:effectRef>
        <a:fontRef idx="minor">
          <a:schemeClr val="lt1"/>
        </a:fontRef>
      </dsp:style>
      <dsp:txBody>
        <a:bodyPr vert="horz" wrap="square" lIns="27940" tIns="27940" rIns="27940" bIns="2794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dirty="0">
              <a:latin typeface="字魂59号-创粗黑" panose="00000500000000000000" charset="-122"/>
              <a:ea typeface="字魂59号-创粗黑" panose="00000500000000000000" charset="-122"/>
              <a:sym typeface="华文细黑" panose="02010600040101010101" pitchFamily="2" charset="-122"/>
            </a:rPr>
            <a:t>（二）</a:t>
          </a:r>
        </a:p>
      </dsp:txBody>
      <dsp:txXfrm>
        <a:off x="2227265" y="784055"/>
        <a:ext cx="889276" cy="889276"/>
      </dsp:txXfrm>
    </dsp:sp>
    <dsp:sp modelId="{B1D6E336-8E4A-4AD9-9DCD-6419CAEBF781}">
      <dsp:nvSpPr>
        <dsp:cNvPr id="6" name="右箭头 5"/>
        <dsp:cNvSpPr/>
      </dsp:nvSpPr>
      <dsp:spPr bwMode="white">
        <a:xfrm rot="6480000">
          <a:off x="2347973" y="1712942"/>
          <a:ext cx="235658" cy="300131"/>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rot="10800000" lIns="0" tIns="0" rIns="0" bIns="0" anchor="ctr"/>
        <a:lstStyle>
          <a:lvl1pPr algn="ctr">
            <a:defRPr sz="1100"/>
          </a:lvl1pPr>
          <a:lvl2pPr marL="57150" indent="-57150" algn="ctr">
            <a:defRPr sz="900"/>
          </a:lvl2pPr>
          <a:lvl3pPr marL="114300" indent="-57150" algn="ctr">
            <a:defRPr sz="900"/>
          </a:lvl3pPr>
          <a:lvl4pPr marL="171450" indent="-57150" algn="ctr">
            <a:defRPr sz="900"/>
          </a:lvl4pPr>
          <a:lvl5pPr marL="228600" indent="-57150" algn="ctr">
            <a:defRPr sz="900"/>
          </a:lvl5pPr>
          <a:lvl6pPr marL="285750" indent="-57150" algn="ctr">
            <a:defRPr sz="900"/>
          </a:lvl6pPr>
          <a:lvl7pPr marL="342900" indent="-57150" algn="ctr">
            <a:defRPr sz="900"/>
          </a:lvl7pPr>
          <a:lvl8pPr marL="400050" indent="-57150" algn="ctr">
            <a:defRPr sz="900"/>
          </a:lvl8pPr>
          <a:lvl9pPr marL="457200" indent="-57150" algn="ctr">
            <a:defRPr sz="900"/>
          </a:lvl9pPr>
        </a:lstStyle>
        <a:p>
          <a:pPr lvl="0">
            <a:lnSpc>
              <a:spcPct val="100000"/>
            </a:lnSpc>
            <a:spcBef>
              <a:spcPct val="0"/>
            </a:spcBef>
            <a:spcAft>
              <a:spcPct val="35000"/>
            </a:spcAft>
          </a:pPr>
          <a:endParaRPr lang="zh-CN" altLang="en-US"/>
        </a:p>
      </dsp:txBody>
      <dsp:txXfrm rot="6480000">
        <a:off x="2347973" y="1712942"/>
        <a:ext cx="235658" cy="300131"/>
      </dsp:txXfrm>
    </dsp:sp>
    <dsp:sp modelId="{B433EA3B-67BD-46D5-85E8-B1E6491405F1}">
      <dsp:nvSpPr>
        <dsp:cNvPr id="7" name="椭圆 6"/>
        <dsp:cNvSpPr/>
      </dsp:nvSpPr>
      <dsp:spPr bwMode="white">
        <a:xfrm>
          <a:off x="1815063" y="2052684"/>
          <a:ext cx="889276" cy="889276"/>
        </a:xfrm>
        <a:prstGeom prst="ellipse">
          <a:avLst/>
        </a:prstGeom>
        <a:solidFill>
          <a:srgbClr val="5AA589"/>
        </a:solidFill>
      </dsp:spPr>
      <dsp:style>
        <a:lnRef idx="2">
          <a:schemeClr val="lt1"/>
        </a:lnRef>
        <a:fillRef idx="1">
          <a:schemeClr val="accent1"/>
        </a:fillRef>
        <a:effectRef idx="0">
          <a:scrgbClr r="0" g="0" b="0"/>
        </a:effectRef>
        <a:fontRef idx="minor">
          <a:schemeClr val="lt1"/>
        </a:fontRef>
      </dsp:style>
      <dsp:txBody>
        <a:bodyPr vert="horz" wrap="square" lIns="27940" tIns="27940" rIns="27940" bIns="2794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dirty="0">
              <a:latin typeface="字魂59号-创粗黑" panose="00000500000000000000" charset="-122"/>
              <a:ea typeface="字魂59号-创粗黑" panose="00000500000000000000" charset="-122"/>
              <a:sym typeface="华文细黑" panose="02010600040101010101" pitchFamily="2" charset="-122"/>
            </a:rPr>
            <a:t>（三）</a:t>
          </a:r>
        </a:p>
      </dsp:txBody>
      <dsp:txXfrm>
        <a:off x="1815063" y="2052684"/>
        <a:ext cx="889276" cy="889276"/>
      </dsp:txXfrm>
    </dsp:sp>
    <dsp:sp modelId="{7051252B-CF73-4954-8474-6D4E9C688E65}">
      <dsp:nvSpPr>
        <dsp:cNvPr id="8" name="右箭头 7"/>
        <dsp:cNvSpPr/>
      </dsp:nvSpPr>
      <dsp:spPr bwMode="white">
        <a:xfrm rot="10800000">
          <a:off x="1474914" y="2347256"/>
          <a:ext cx="235658" cy="300131"/>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rot="10800000" lIns="0" tIns="0" rIns="0" bIns="0" anchor="ctr"/>
        <a:lstStyle>
          <a:lvl1pPr algn="ctr">
            <a:defRPr sz="1100"/>
          </a:lvl1pPr>
          <a:lvl2pPr marL="57150" indent="-57150" algn="ctr">
            <a:defRPr sz="900"/>
          </a:lvl2pPr>
          <a:lvl3pPr marL="114300" indent="-57150" algn="ctr">
            <a:defRPr sz="900"/>
          </a:lvl3pPr>
          <a:lvl4pPr marL="171450" indent="-57150" algn="ctr">
            <a:defRPr sz="900"/>
          </a:lvl4pPr>
          <a:lvl5pPr marL="228600" indent="-57150" algn="ctr">
            <a:defRPr sz="900"/>
          </a:lvl5pPr>
          <a:lvl6pPr marL="285750" indent="-57150" algn="ctr">
            <a:defRPr sz="900"/>
          </a:lvl6pPr>
          <a:lvl7pPr marL="342900" indent="-57150" algn="ctr">
            <a:defRPr sz="900"/>
          </a:lvl7pPr>
          <a:lvl8pPr marL="400050" indent="-57150" algn="ctr">
            <a:defRPr sz="900"/>
          </a:lvl8pPr>
          <a:lvl9pPr marL="457200" indent="-57150" algn="ctr">
            <a:defRPr sz="900"/>
          </a:lvl9pPr>
        </a:lstStyle>
        <a:p>
          <a:pPr lvl="0">
            <a:lnSpc>
              <a:spcPct val="100000"/>
            </a:lnSpc>
            <a:spcBef>
              <a:spcPct val="0"/>
            </a:spcBef>
            <a:spcAft>
              <a:spcPct val="35000"/>
            </a:spcAft>
          </a:pPr>
          <a:endParaRPr lang="zh-CN" altLang="en-US"/>
        </a:p>
      </dsp:txBody>
      <dsp:txXfrm rot="10800000">
        <a:off x="1474914" y="2347256"/>
        <a:ext cx="235658" cy="300131"/>
      </dsp:txXfrm>
    </dsp:sp>
    <dsp:sp modelId="{EF2A4653-D45F-461E-96A2-13CA57629140}">
      <dsp:nvSpPr>
        <dsp:cNvPr id="9" name="椭圆 8"/>
        <dsp:cNvSpPr/>
      </dsp:nvSpPr>
      <dsp:spPr bwMode="white">
        <a:xfrm>
          <a:off x="481148" y="2052684"/>
          <a:ext cx="889276" cy="889276"/>
        </a:xfrm>
        <a:prstGeom prst="ellipse">
          <a:avLst/>
        </a:prstGeom>
        <a:solidFill>
          <a:srgbClr val="5AA589"/>
        </a:solidFill>
      </dsp:spPr>
      <dsp:style>
        <a:lnRef idx="2">
          <a:schemeClr val="lt1"/>
        </a:lnRef>
        <a:fillRef idx="1">
          <a:schemeClr val="accent1"/>
        </a:fillRef>
        <a:effectRef idx="0">
          <a:scrgbClr r="0" g="0" b="0"/>
        </a:effectRef>
        <a:fontRef idx="minor">
          <a:schemeClr val="lt1"/>
        </a:fontRef>
      </dsp:style>
      <dsp:txBody>
        <a:bodyPr vert="horz" wrap="square" lIns="27940" tIns="27940" rIns="27940" bIns="2794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dirty="0">
              <a:latin typeface="字魂59号-创粗黑" panose="00000500000000000000" charset="-122"/>
              <a:ea typeface="字魂59号-创粗黑" panose="00000500000000000000" charset="-122"/>
              <a:sym typeface="华文细黑" panose="02010600040101010101" pitchFamily="2" charset="-122"/>
            </a:rPr>
            <a:t>（四）</a:t>
          </a:r>
        </a:p>
      </dsp:txBody>
      <dsp:txXfrm>
        <a:off x="481148" y="2052684"/>
        <a:ext cx="889276" cy="889276"/>
      </dsp:txXfrm>
    </dsp:sp>
    <dsp:sp modelId="{833197ED-C497-4A02-99D8-8020433E3C80}">
      <dsp:nvSpPr>
        <dsp:cNvPr id="10" name="右箭头 9"/>
        <dsp:cNvSpPr/>
      </dsp:nvSpPr>
      <dsp:spPr bwMode="white">
        <a:xfrm rot="15120000">
          <a:off x="601856" y="1712942"/>
          <a:ext cx="235658" cy="300131"/>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rot="10800000" lIns="0" tIns="0" rIns="0" bIns="0" anchor="ctr"/>
        <a:lstStyle>
          <a:lvl1pPr algn="ctr">
            <a:defRPr sz="1100"/>
          </a:lvl1pPr>
          <a:lvl2pPr marL="57150" indent="-57150" algn="ctr">
            <a:defRPr sz="900"/>
          </a:lvl2pPr>
          <a:lvl3pPr marL="114300" indent="-57150" algn="ctr">
            <a:defRPr sz="900"/>
          </a:lvl3pPr>
          <a:lvl4pPr marL="171450" indent="-57150" algn="ctr">
            <a:defRPr sz="900"/>
          </a:lvl4pPr>
          <a:lvl5pPr marL="228600" indent="-57150" algn="ctr">
            <a:defRPr sz="900"/>
          </a:lvl5pPr>
          <a:lvl6pPr marL="285750" indent="-57150" algn="ctr">
            <a:defRPr sz="900"/>
          </a:lvl6pPr>
          <a:lvl7pPr marL="342900" indent="-57150" algn="ctr">
            <a:defRPr sz="900"/>
          </a:lvl7pPr>
          <a:lvl8pPr marL="400050" indent="-57150" algn="ctr">
            <a:defRPr sz="900"/>
          </a:lvl8pPr>
          <a:lvl9pPr marL="457200" indent="-57150" algn="ctr">
            <a:defRPr sz="900"/>
          </a:lvl9pPr>
        </a:lstStyle>
        <a:p>
          <a:pPr lvl="0">
            <a:lnSpc>
              <a:spcPct val="100000"/>
            </a:lnSpc>
            <a:spcBef>
              <a:spcPct val="0"/>
            </a:spcBef>
            <a:spcAft>
              <a:spcPct val="35000"/>
            </a:spcAft>
          </a:pPr>
          <a:endParaRPr lang="zh-CN" altLang="en-US"/>
        </a:p>
      </dsp:txBody>
      <dsp:txXfrm rot="15120000">
        <a:off x="601856" y="1712942"/>
        <a:ext cx="235658" cy="300131"/>
      </dsp:txXfrm>
    </dsp:sp>
    <dsp:sp modelId="{695B4AE6-2E6E-470F-BBDE-35A259AE9FBB}">
      <dsp:nvSpPr>
        <dsp:cNvPr id="11" name="椭圆 10"/>
        <dsp:cNvSpPr/>
      </dsp:nvSpPr>
      <dsp:spPr bwMode="white">
        <a:xfrm>
          <a:off x="68946" y="784055"/>
          <a:ext cx="889276" cy="889276"/>
        </a:xfrm>
        <a:prstGeom prst="ellipse">
          <a:avLst/>
        </a:prstGeom>
        <a:solidFill>
          <a:srgbClr val="5AA589"/>
        </a:solidFill>
      </dsp:spPr>
      <dsp:style>
        <a:lnRef idx="2">
          <a:schemeClr val="lt1"/>
        </a:lnRef>
        <a:fillRef idx="1">
          <a:schemeClr val="accent1"/>
        </a:fillRef>
        <a:effectRef idx="0">
          <a:scrgbClr r="0" g="0" b="0"/>
        </a:effectRef>
        <a:fontRef idx="minor">
          <a:schemeClr val="lt1"/>
        </a:fontRef>
      </dsp:style>
      <dsp:txBody>
        <a:bodyPr vert="horz" wrap="square" lIns="27940" tIns="27940" rIns="27940" bIns="2794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dirty="0">
              <a:latin typeface="字魂59号-创粗黑" panose="00000500000000000000" charset="-122"/>
              <a:ea typeface="字魂59号-创粗黑" panose="00000500000000000000" charset="-122"/>
              <a:sym typeface="华文细黑" panose="02010600040101010101" pitchFamily="2" charset="-122"/>
            </a:rPr>
            <a:t>（五）</a:t>
          </a:r>
        </a:p>
      </dsp:txBody>
      <dsp:txXfrm>
        <a:off x="68946" y="784055"/>
        <a:ext cx="889276" cy="889276"/>
      </dsp:txXfrm>
    </dsp:sp>
    <dsp:sp modelId="{2432FC88-3549-439C-988E-3E2F0F40A07D}">
      <dsp:nvSpPr>
        <dsp:cNvPr id="12" name="右箭头 11"/>
        <dsp:cNvSpPr/>
      </dsp:nvSpPr>
      <dsp:spPr bwMode="white">
        <a:xfrm rot="-2159999">
          <a:off x="935335" y="686600"/>
          <a:ext cx="235658" cy="300131"/>
        </a:xfrm>
        <a:prstGeom prst="righ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Body>
        <a:bodyPr lIns="0" tIns="0" rIns="0" bIns="0" anchor="ctr"/>
        <a:lstStyle>
          <a:lvl1pPr algn="ctr">
            <a:defRPr sz="1100"/>
          </a:lvl1pPr>
          <a:lvl2pPr marL="57150" indent="-57150" algn="ctr">
            <a:defRPr sz="900"/>
          </a:lvl2pPr>
          <a:lvl3pPr marL="114300" indent="-57150" algn="ctr">
            <a:defRPr sz="900"/>
          </a:lvl3pPr>
          <a:lvl4pPr marL="171450" indent="-57150" algn="ctr">
            <a:defRPr sz="900"/>
          </a:lvl4pPr>
          <a:lvl5pPr marL="228600" indent="-57150" algn="ctr">
            <a:defRPr sz="900"/>
          </a:lvl5pPr>
          <a:lvl6pPr marL="285750" indent="-57150" algn="ctr">
            <a:defRPr sz="900"/>
          </a:lvl6pPr>
          <a:lvl7pPr marL="342900" indent="-57150" algn="ctr">
            <a:defRPr sz="900"/>
          </a:lvl7pPr>
          <a:lvl8pPr marL="400050" indent="-57150" algn="ctr">
            <a:defRPr sz="900"/>
          </a:lvl8pPr>
          <a:lvl9pPr marL="457200" indent="-57150" algn="ctr">
            <a:defRPr sz="900"/>
          </a:lvl9pPr>
        </a:lstStyle>
        <a:p>
          <a:pPr lvl="0">
            <a:lnSpc>
              <a:spcPct val="100000"/>
            </a:lnSpc>
            <a:spcBef>
              <a:spcPct val="0"/>
            </a:spcBef>
            <a:spcAft>
              <a:spcPct val="35000"/>
            </a:spcAft>
          </a:pPr>
          <a:endParaRPr lang="zh-CN" altLang="en-US"/>
        </a:p>
      </dsp:txBody>
      <dsp:txXfrm rot="-2159999">
        <a:off x="935335" y="686600"/>
        <a:ext cx="235658" cy="300131"/>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rSet qsTypeId="urn:microsoft.com/office/officeart/2005/8/quickstyle/simple5"/>
        </dgm:pt>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AFED57-F52E-4094-9C3B-1BA39D6C031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88D3F0-F304-4ADF-BECA-307F571302D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588D3F0-F304-4ADF-BECA-307F571302D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695960" y="6356350"/>
            <a:ext cx="2743200" cy="365125"/>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038600" y="6356350"/>
            <a:ext cx="4114800" cy="365125"/>
          </a:xfrm>
        </p:spPr>
        <p:txBody>
          <a:bodyPr/>
          <a:lstStyle/>
          <a:p>
            <a:endParaRPr lang="zh-CN" altLang="en-US" dirty="0"/>
          </a:p>
        </p:txBody>
      </p:sp>
      <p:sp>
        <p:nvSpPr>
          <p:cNvPr id="5" name="灯片编号占位符 4"/>
          <p:cNvSpPr>
            <a:spLocks noGrp="1"/>
          </p:cNvSpPr>
          <p:nvPr>
            <p:ph type="sldNum" sz="quarter" idx="12"/>
            <p:custDataLst>
              <p:tags r:id="rId4"/>
            </p:custDataLst>
          </p:nvPr>
        </p:nvSpPr>
        <p:spPr>
          <a:xfrm>
            <a:off x="8753983" y="6356350"/>
            <a:ext cx="2743200" cy="365125"/>
          </a:xfrm>
        </p:spPr>
        <p:txBody>
          <a:bodyPr/>
          <a:lstStyle/>
          <a:p>
            <a:fld id="{49AE70B2-8BF9-45C0-BB95-33D1B9D3A854}" type="slidenum">
              <a:rPr lang="zh-CN" altLang="en-US" smtClean="0"/>
            </a:fld>
            <a:endParaRPr lang="zh-CN" altLang="en-US" dirty="0"/>
          </a:p>
        </p:txBody>
      </p:sp>
      <p:sp>
        <p:nvSpPr>
          <p:cNvPr id="6" name="标题 5"/>
          <p:cNvSpPr>
            <a:spLocks noGrp="1"/>
          </p:cNvSpPr>
          <p:nvPr>
            <p:ph type="title"/>
            <p:custDataLst>
              <p:tags r:id="rId5"/>
            </p:custDataLst>
          </p:nvPr>
        </p:nvSpPr>
        <p:spPr>
          <a:xfrm>
            <a:off x="695960" y="360000"/>
            <a:ext cx="10800000" cy="720000"/>
          </a:xfr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1.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sp>
        <p:nvSpPr>
          <p:cNvPr id="8" name="圆角矩形 7"/>
          <p:cNvSpPr/>
          <p:nvPr userDrawn="1"/>
        </p:nvSpPr>
        <p:spPr>
          <a:xfrm>
            <a:off x="304800" y="295274"/>
            <a:ext cx="11582400" cy="6267449"/>
          </a:xfrm>
          <a:prstGeom prst="roundRect">
            <a:avLst>
              <a:gd name="adj" fmla="val 2695"/>
            </a:avLst>
          </a:prstGeom>
          <a:solidFill>
            <a:schemeClr val="bg1"/>
          </a:solidFill>
          <a:ln>
            <a:solidFill>
              <a:srgbClr val="4884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思源黑体 CN Regular" panose="020B0500000000000000" pitchFamily="34" charset="-122"/>
          <a:ea typeface="思源黑体 CN Regular" panose="020B05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Regular" panose="020B0500000000000000" pitchFamily="34" charset="-122"/>
          <a:ea typeface="思源黑体 CN Regular" panose="020B05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Regular" panose="020B0500000000000000" pitchFamily="34" charset="-122"/>
          <a:ea typeface="思源黑体 CN Regular" panose="020B05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Regular" panose="020B0500000000000000" pitchFamily="34" charset="-122"/>
          <a:ea typeface="思源黑体 CN Regular" panose="020B05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Regular" panose="020B0500000000000000" pitchFamily="34" charset="-122"/>
          <a:ea typeface="思源黑体 CN Regular" panose="020B05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Regular" panose="020B0500000000000000" pitchFamily="34" charset="-122"/>
          <a:ea typeface="思源黑体 CN Regular" panose="020B05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6" Type="http://schemas.openxmlformats.org/officeDocument/2006/relationships/notesSlide" Target="../notesSlides/notesSlide11.xml"/><Relationship Id="rId15" Type="http://schemas.openxmlformats.org/officeDocument/2006/relationships/slideLayout" Target="../slideLayouts/slideLayout2.xml"/><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tags" Target="../tags/tag3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2" Type="http://schemas.openxmlformats.org/officeDocument/2006/relationships/notesSlide" Target="../notesSlides/notesSlide13.xml"/><Relationship Id="rId21" Type="http://schemas.openxmlformats.org/officeDocument/2006/relationships/slideLayout" Target="../slideLayouts/slideLayout2.xml"/><Relationship Id="rId20" Type="http://schemas.openxmlformats.org/officeDocument/2006/relationships/tags" Target="../tags/tag63.xml"/><Relationship Id="rId2" Type="http://schemas.openxmlformats.org/officeDocument/2006/relationships/tags" Target="../tags/tag45.xml"/><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tags" Target="../tags/tag44.xml"/></Relationships>
</file>

<file path=ppt/slides/_rels/slide14.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image" Target="../media/image7.jpeg"/><Relationship Id="rId14" Type="http://schemas.openxmlformats.org/officeDocument/2006/relationships/notesSlide" Target="../notesSlides/notesSlide14.xml"/><Relationship Id="rId13" Type="http://schemas.openxmlformats.org/officeDocument/2006/relationships/slideLayout" Target="../slideLayouts/slideLayout2.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tags" Target="../tags/tag6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3" Type="http://schemas.openxmlformats.org/officeDocument/2006/relationships/slideLayout" Target="../slideLayouts/slideLayout2.xml"/><Relationship Id="rId12" Type="http://schemas.openxmlformats.org/officeDocument/2006/relationships/tags" Target="../tags/tag86.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tags" Target="../tags/tag7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3.png"/><Relationship Id="rId14" Type="http://schemas.openxmlformats.org/officeDocument/2006/relationships/notesSlide" Target="../notesSlides/notesSlide2.xml"/><Relationship Id="rId13" Type="http://schemas.openxmlformats.org/officeDocument/2006/relationships/slideLayout" Target="../slideLayouts/slideLayout1.xml"/><Relationship Id="rId12" Type="http://schemas.openxmlformats.org/officeDocument/2006/relationships/image" Target="../media/image4.png"/><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4" Type="http://schemas.openxmlformats.org/officeDocument/2006/relationships/notesSlide" Target="../notesSlides/notesSlide19.xml"/><Relationship Id="rId13" Type="http://schemas.openxmlformats.org/officeDocument/2006/relationships/slideLayout" Target="../slideLayouts/slideLayout2.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8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1" Type="http://schemas.openxmlformats.org/officeDocument/2006/relationships/slideLayout" Target="../slideLayouts/slideLayout2.xml"/><Relationship Id="rId20" Type="http://schemas.openxmlformats.org/officeDocument/2006/relationships/tags" Target="../tags/tag118.xml"/><Relationship Id="rId2" Type="http://schemas.openxmlformats.org/officeDocument/2006/relationships/tags" Target="../tags/tag100.xml"/><Relationship Id="rId19" Type="http://schemas.openxmlformats.org/officeDocument/2006/relationships/tags" Target="../tags/tag117.xml"/><Relationship Id="rId18" Type="http://schemas.openxmlformats.org/officeDocument/2006/relationships/tags" Target="../tags/tag116.xml"/><Relationship Id="rId17" Type="http://schemas.openxmlformats.org/officeDocument/2006/relationships/tags" Target="../tags/tag115.xml"/><Relationship Id="rId16" Type="http://schemas.openxmlformats.org/officeDocument/2006/relationships/tags" Target="../tags/tag114.xml"/><Relationship Id="rId15" Type="http://schemas.openxmlformats.org/officeDocument/2006/relationships/tags" Target="../tags/tag113.xml"/><Relationship Id="rId14" Type="http://schemas.openxmlformats.org/officeDocument/2006/relationships/tags" Target="../tags/tag112.xml"/><Relationship Id="rId13" Type="http://schemas.openxmlformats.org/officeDocument/2006/relationships/tags" Target="../tags/tag111.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99.xml"/></Relationships>
</file>

<file path=ppt/slides/_rels/slide26.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1" Type="http://schemas.openxmlformats.org/officeDocument/2006/relationships/slideLayout" Target="../slideLayouts/slideLayout2.xml"/><Relationship Id="rId20" Type="http://schemas.openxmlformats.org/officeDocument/2006/relationships/tags" Target="../tags/tag138.xml"/><Relationship Id="rId2" Type="http://schemas.openxmlformats.org/officeDocument/2006/relationships/tags" Target="../tags/tag120.xml"/><Relationship Id="rId19" Type="http://schemas.openxmlformats.org/officeDocument/2006/relationships/tags" Target="../tags/tag137.xml"/><Relationship Id="rId18" Type="http://schemas.openxmlformats.org/officeDocument/2006/relationships/tags" Target="../tags/tag136.xml"/><Relationship Id="rId17" Type="http://schemas.openxmlformats.org/officeDocument/2006/relationships/tags" Target="../tags/tag135.xml"/><Relationship Id="rId16" Type="http://schemas.openxmlformats.org/officeDocument/2006/relationships/tags" Target="../tags/tag134.xml"/><Relationship Id="rId15" Type="http://schemas.openxmlformats.org/officeDocument/2006/relationships/tags" Target="../tags/tag133.xml"/><Relationship Id="rId14" Type="http://schemas.openxmlformats.org/officeDocument/2006/relationships/tags" Target="../tags/tag132.xml"/><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tags" Target="../tags/tag11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9.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1" Type="http://schemas.openxmlformats.org/officeDocument/2006/relationships/slideLayout" Target="../slideLayouts/slideLayout2.xml"/><Relationship Id="rId20" Type="http://schemas.openxmlformats.org/officeDocument/2006/relationships/tags" Target="../tags/tag158.xml"/><Relationship Id="rId2" Type="http://schemas.openxmlformats.org/officeDocument/2006/relationships/tags" Target="../tags/tag140.xml"/><Relationship Id="rId19" Type="http://schemas.openxmlformats.org/officeDocument/2006/relationships/tags" Target="../tags/tag157.xml"/><Relationship Id="rId18" Type="http://schemas.openxmlformats.org/officeDocument/2006/relationships/tags" Target="../tags/tag156.xml"/><Relationship Id="rId17" Type="http://schemas.openxmlformats.org/officeDocument/2006/relationships/tags" Target="../tags/tag155.xml"/><Relationship Id="rId16" Type="http://schemas.openxmlformats.org/officeDocument/2006/relationships/tags" Target="../tags/tag154.xml"/><Relationship Id="rId15" Type="http://schemas.openxmlformats.org/officeDocument/2006/relationships/tags" Target="../tags/tag153.xml"/><Relationship Id="rId14" Type="http://schemas.openxmlformats.org/officeDocument/2006/relationships/tags" Target="../tags/tag152.xml"/><Relationship Id="rId13" Type="http://schemas.openxmlformats.org/officeDocument/2006/relationships/tags" Target="../tags/tag151.xml"/><Relationship Id="rId12" Type="http://schemas.openxmlformats.org/officeDocument/2006/relationships/tags" Target="../tags/tag150.xml"/><Relationship Id="rId11" Type="http://schemas.openxmlformats.org/officeDocument/2006/relationships/tags" Target="../tags/tag149.xml"/><Relationship Id="rId10" Type="http://schemas.openxmlformats.org/officeDocument/2006/relationships/tags" Target="../tags/tag148.xml"/><Relationship Id="rId1" Type="http://schemas.openxmlformats.org/officeDocument/2006/relationships/tags" Target="../tags/tag139.xml"/></Relationships>
</file>

<file path=ppt/slides/_rels/slide3.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image" Target="../media/image3.png"/><Relationship Id="rId14" Type="http://schemas.openxmlformats.org/officeDocument/2006/relationships/notesSlide" Target="../notesSlides/notesSlide3.xml"/><Relationship Id="rId13" Type="http://schemas.openxmlformats.org/officeDocument/2006/relationships/slideLayout" Target="../slideLayouts/slideLayout1.xml"/><Relationship Id="rId12" Type="http://schemas.openxmlformats.org/officeDocument/2006/relationships/image" Target="../media/image4.png"/><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32.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9" Type="http://schemas.openxmlformats.org/officeDocument/2006/relationships/slideLayout" Target="../slideLayouts/slideLayout2.xml"/><Relationship Id="rId18" Type="http://schemas.openxmlformats.org/officeDocument/2006/relationships/tags" Target="../tags/tag176.xml"/><Relationship Id="rId17" Type="http://schemas.openxmlformats.org/officeDocument/2006/relationships/tags" Target="../tags/tag175.xml"/><Relationship Id="rId16" Type="http://schemas.openxmlformats.org/officeDocument/2006/relationships/tags" Target="../tags/tag174.xml"/><Relationship Id="rId15" Type="http://schemas.openxmlformats.org/officeDocument/2006/relationships/tags" Target="../tags/tag173.xml"/><Relationship Id="rId14" Type="http://schemas.openxmlformats.org/officeDocument/2006/relationships/tags" Target="../tags/tag172.xml"/><Relationship Id="rId13" Type="http://schemas.openxmlformats.org/officeDocument/2006/relationships/tags" Target="../tags/tag171.xml"/><Relationship Id="rId12" Type="http://schemas.openxmlformats.org/officeDocument/2006/relationships/tags" Target="../tags/tag170.xml"/><Relationship Id="rId11" Type="http://schemas.openxmlformats.org/officeDocument/2006/relationships/tags" Target="../tags/tag169.xml"/><Relationship Id="rId10" Type="http://schemas.openxmlformats.org/officeDocument/2006/relationships/tags" Target="../tags/tag168.xml"/><Relationship Id="rId1" Type="http://schemas.openxmlformats.org/officeDocument/2006/relationships/tags" Target="../tags/tag159.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tiff"/></Relationships>
</file>

<file path=ppt/slides/_rels/slide4.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image" Target="../media/image3.png"/><Relationship Id="rId12" Type="http://schemas.openxmlformats.org/officeDocument/2006/relationships/notesSlide" Target="../notesSlides/notesSlide4.xml"/><Relationship Id="rId11" Type="http://schemas.openxmlformats.org/officeDocument/2006/relationships/slideLayout" Target="../slideLayouts/slideLayout1.xml"/><Relationship Id="rId10" Type="http://schemas.openxmlformats.org/officeDocument/2006/relationships/image" Target="../media/image4.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sp>
        <p:nvSpPr>
          <p:cNvPr id="19" name="矩形: 圆角 16"/>
          <p:cNvSpPr/>
          <p:nvPr/>
        </p:nvSpPr>
        <p:spPr>
          <a:xfrm>
            <a:off x="2743636" y="2866489"/>
            <a:ext cx="6840609" cy="563956"/>
          </a:xfrm>
          <a:prstGeom prst="roundRect">
            <a:avLst>
              <a:gd name="adj" fmla="val 50000"/>
            </a:avLst>
          </a:prstGeom>
          <a:gradFill>
            <a:gsLst>
              <a:gs pos="100000">
                <a:schemeClr val="accent1"/>
              </a:gs>
              <a:gs pos="0">
                <a:schemeClr val="accent2"/>
              </a:gs>
            </a:gsLst>
            <a:lin ang="10800000" scaled="0"/>
          </a:gradFill>
        </p:spPr>
        <p:txBody>
          <a:bodyPr wrap="square">
            <a:spAutoFit/>
          </a:bodyPr>
          <a:lstStyle/>
          <a:p>
            <a:pPr algn="ctr"/>
            <a:r>
              <a:rPr lang="en-US" altLang="zh-CN" sz="2000" spc="600">
                <a:solidFill>
                  <a:schemeClr val="bg1"/>
                </a:solidFill>
                <a:latin typeface="思源宋体 CN" panose="02020400000000000000" pitchFamily="18" charset="-122"/>
                <a:ea typeface="思源宋体 CN" panose="02020400000000000000" pitchFamily="18" charset="-122"/>
                <a:sym typeface="思源宋体 CN" panose="02020400000000000000" pitchFamily="18" charset="-122"/>
              </a:rPr>
              <a:t>—·</a:t>
            </a:r>
            <a:r>
              <a:rPr lang="zh-CN" sz="2000" spc="600" smtClean="0">
                <a:solidFill>
                  <a:schemeClr val="bg1"/>
                </a:solidFill>
                <a:latin typeface="思源宋体 CN" panose="02020400000000000000" pitchFamily="18" charset="-122"/>
                <a:ea typeface="思源宋体 CN" panose="02020400000000000000" pitchFamily="18" charset="-122"/>
                <a:sym typeface="思源宋体 CN" panose="02020400000000000000" pitchFamily="18" charset="-122"/>
              </a:rPr>
              <a:t>北京出版社</a:t>
            </a:r>
            <a:r>
              <a:rPr lang="en-US" altLang="zh-CN" sz="2000" spc="600" dirty="0">
                <a:solidFill>
                  <a:schemeClr val="bg1"/>
                </a:solidFill>
                <a:latin typeface="思源宋体 CN" panose="02020400000000000000" pitchFamily="18" charset="-122"/>
                <a:ea typeface="思源宋体 CN" panose="02020400000000000000" pitchFamily="18" charset="-122"/>
                <a:sym typeface="思源宋体 CN" panose="02020400000000000000" pitchFamily="18" charset="-122"/>
              </a:rPr>
              <a:t>·—</a:t>
            </a:r>
            <a:endParaRPr lang="zh-CN" altLang="en-US" sz="2000" spc="600" dirty="0">
              <a:solidFill>
                <a:schemeClr val="bg1"/>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22" name="矩形 21"/>
          <p:cNvSpPr/>
          <p:nvPr/>
        </p:nvSpPr>
        <p:spPr>
          <a:xfrm>
            <a:off x="1004570" y="1147445"/>
            <a:ext cx="10638155" cy="1445260"/>
          </a:xfrm>
          <a:prstGeom prst="rect">
            <a:avLst/>
          </a:prstGeom>
        </p:spPr>
        <p:txBody>
          <a:bodyPr wrap="square">
            <a:spAutoFit/>
          </a:bodyPr>
          <a:lstStyle/>
          <a:p>
            <a:pPr algn="ctr"/>
            <a:r>
              <a:rPr lang="zh-CN" altLang="en-US" sz="8800" dirty="0">
                <a:solidFill>
                  <a:srgbClr val="48844B"/>
                </a:solidFill>
                <a:latin typeface="思源宋体 CN Heavy" panose="02020900000000000000" pitchFamily="18" charset="-122"/>
                <a:ea typeface="思源宋体 CN Heavy" panose="02020900000000000000" pitchFamily="18" charset="-122"/>
                <a:sym typeface="思源宋体 CN" panose="02020400000000000000" pitchFamily="18" charset="-122"/>
              </a:rPr>
              <a:t>大学生</a:t>
            </a:r>
            <a:r>
              <a:rPr lang="zh-CN" altLang="en-US" sz="8800" dirty="0">
                <a:solidFill>
                  <a:schemeClr val="tx1">
                    <a:lumMod val="85000"/>
                    <a:lumOff val="15000"/>
                  </a:schemeClr>
                </a:solidFill>
                <a:latin typeface="思源宋体 CN Heavy" panose="02020900000000000000" pitchFamily="18" charset="-122"/>
                <a:ea typeface="思源宋体 CN Heavy" panose="02020900000000000000" pitchFamily="18" charset="-122"/>
                <a:sym typeface="思源宋体 CN" panose="02020400000000000000" pitchFamily="18" charset="-122"/>
              </a:rPr>
              <a:t>心理健康教育</a:t>
            </a:r>
            <a:endParaRPr lang="zh-CN" altLang="en-US" sz="8800" dirty="0">
              <a:solidFill>
                <a:schemeClr val="tx1">
                  <a:lumMod val="85000"/>
                  <a:lumOff val="15000"/>
                </a:schemeClr>
              </a:solidFill>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15199"/>
          <a:stretch>
            <a:fillRect/>
          </a:stretch>
        </p:blipFill>
        <p:spPr>
          <a:xfrm>
            <a:off x="3254326" y="3704203"/>
            <a:ext cx="5259489" cy="315379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2070" y="395605"/>
            <a:ext cx="11854815" cy="6758940"/>
          </a:xfrm>
          <a:prstGeom prst="rect">
            <a:avLst/>
          </a:prstGeom>
        </p:spPr>
      </p:pic>
      <p:sp>
        <p:nvSpPr>
          <p:cNvPr id="40" name="矩形 39"/>
          <p:cNvSpPr/>
          <p:nvPr/>
        </p:nvSpPr>
        <p:spPr>
          <a:xfrm>
            <a:off x="2799377" y="395904"/>
            <a:ext cx="6847237" cy="583565"/>
          </a:xfrm>
          <a:prstGeom prst="rect">
            <a:avLst/>
          </a:prstGeom>
        </p:spPr>
        <p:txBody>
          <a:bodyPr wrap="square">
            <a:spAutoFit/>
          </a:bodyPr>
          <a:lstStyle/>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一、大学学习与中学学习的不同</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3" name="矩形 2"/>
          <p:cNvSpPr/>
          <p:nvPr/>
        </p:nvSpPr>
        <p:spPr>
          <a:xfrm>
            <a:off x="1751965" y="2460625"/>
            <a:ext cx="8620760" cy="2353310"/>
          </a:xfrm>
          <a:prstGeom prst="rect">
            <a:avLst/>
          </a:prstGeom>
        </p:spPr>
        <p:txBody>
          <a:bodyPr wrap="square">
            <a:spAutoFit/>
          </a:bodyPr>
          <a:p>
            <a:pPr algn="just">
              <a:lnSpc>
                <a:spcPct val="150000"/>
              </a:lnSpc>
              <a:spcBef>
                <a:spcPts val="0"/>
              </a:spcBef>
              <a:spcAft>
                <a:spcPts val="0"/>
              </a:spcAft>
            </a:pPr>
            <a:r>
              <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rPr>
              <a:t>（四）考试方式和要求的不同</a:t>
            </a:r>
            <a:endPar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pPr algn="just">
              <a:lnSpc>
                <a:spcPct val="150000"/>
              </a:lnSpc>
              <a:spcBef>
                <a:spcPts val="0"/>
              </a:spcBef>
              <a:spcAft>
                <a:spcPts val="0"/>
              </a:spcAft>
            </a:pPr>
            <a:r>
              <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中学学习由于有平时练习、单元检测，所以期末考试学生较易适应；其次是期末考试成绩不及格仍可继续跟班学，可以在学习新课的同时补上所落下的旧课。大学学习则不同，平时练习作业是否完成全靠自觉，老师很难干预；不存在单元检测和章节复习；考前的复习主要由学生自己完成，考试不及格必须进行重修或补考，既要额外交费，又耗时；而且不及格课程达到几门，毕业时则不能获取学历或学位。因此，大学的学期考试比中学考试要严峻得多。</a:t>
            </a:r>
            <a:endPar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64491" y="395904"/>
            <a:ext cx="6847237" cy="583565"/>
          </a:xfrm>
          <a:prstGeom prst="rect">
            <a:avLst/>
          </a:prstGeom>
        </p:spPr>
        <p:txBody>
          <a:bodyPr wrap="square">
            <a:spAutoFit/>
          </a:bodyPr>
          <a:p>
            <a:pPr algn="ctr"/>
            <a:r>
              <a:rPr lang="zh-CN" altLang="en-US" sz="3200">
                <a:latin typeface="思源宋体 CN Heavy" panose="02020900000000000000" pitchFamily="18" charset="-122"/>
                <a:ea typeface="思源宋体 CN Heavy" panose="02020900000000000000" pitchFamily="18" charset="-122"/>
                <a:sym typeface="思源宋体 CN" panose="02020400000000000000" pitchFamily="18" charset="-122"/>
              </a:rPr>
              <a:t>二、大学学习的特点</a:t>
            </a:r>
            <a:endParaRPr lang="zh-CN" altLang="en-US" sz="320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grpSp>
        <p:nvGrpSpPr>
          <p:cNvPr id="18" name="组合 17"/>
          <p:cNvGrpSpPr>
            <a:grpSpLocks noChangeAspect="1"/>
          </p:cNvGrpSpPr>
          <p:nvPr>
            <p:custDataLst>
              <p:tags r:id="rId1"/>
            </p:custDataLst>
          </p:nvPr>
        </p:nvGrpSpPr>
        <p:grpSpPr>
          <a:xfrm>
            <a:off x="795692" y="1186598"/>
            <a:ext cx="7228550" cy="3200700"/>
            <a:chOff x="1054375" y="2435097"/>
            <a:chExt cx="7257823" cy="2431096"/>
          </a:xfrm>
        </p:grpSpPr>
        <p:sp>
          <p:nvSpPr>
            <p:cNvPr id="19" name="12"/>
            <p:cNvSpPr/>
            <p:nvPr>
              <p:custDataLst>
                <p:tags r:id="rId2"/>
              </p:custDataLst>
            </p:nvPr>
          </p:nvSpPr>
          <p:spPr>
            <a:xfrm>
              <a:off x="7183722" y="2970901"/>
              <a:ext cx="1128476" cy="21753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chemeClr val="accent1">
                  <a:lumMod val="60000"/>
                  <a:lumOff val="4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23" name="22"/>
            <p:cNvSpPr/>
            <p:nvPr>
              <p:custDataLst>
                <p:tags r:id="rId3"/>
              </p:custDataLst>
            </p:nvPr>
          </p:nvSpPr>
          <p:spPr>
            <a:xfrm flipH="1">
              <a:off x="3914736" y="2970901"/>
              <a:ext cx="1126360" cy="21753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chemeClr val="accent1">
                  <a:lumMod val="60000"/>
                  <a:lumOff val="4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24" name="11"/>
            <p:cNvSpPr txBox="1">
              <a:spLocks noChangeArrowheads="1"/>
            </p:cNvSpPr>
            <p:nvPr>
              <p:custDataLst>
                <p:tags r:id="rId4"/>
              </p:custDataLst>
            </p:nvPr>
          </p:nvSpPr>
          <p:spPr bwMode="auto">
            <a:xfrm flipH="1">
              <a:off x="1054375" y="2435097"/>
              <a:ext cx="2671929" cy="64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等线" panose="02010600030101010101" charset="-122"/>
                  <a:ea typeface="等线" panose="02010600030101010101" charset="-122"/>
                </a:defRPr>
              </a:lvl1pPr>
              <a:lvl2pPr marL="742950" indent="-285750">
                <a:defRPr>
                  <a:solidFill>
                    <a:schemeClr val="tx1"/>
                  </a:solidFill>
                  <a:latin typeface="等线" panose="02010600030101010101" charset="-122"/>
                  <a:ea typeface="等线" panose="02010600030101010101" charset="-122"/>
                </a:defRPr>
              </a:lvl2pPr>
              <a:lvl3pPr marL="1143000" indent="-228600">
                <a:defRPr>
                  <a:solidFill>
                    <a:schemeClr val="tx1"/>
                  </a:solidFill>
                  <a:latin typeface="等线" panose="02010600030101010101" charset="-122"/>
                  <a:ea typeface="等线" panose="02010600030101010101" charset="-122"/>
                </a:defRPr>
              </a:lvl3pPr>
              <a:lvl4pPr marL="1600200" indent="-228600">
                <a:defRPr>
                  <a:solidFill>
                    <a:schemeClr val="tx1"/>
                  </a:solidFill>
                  <a:latin typeface="等线" panose="02010600030101010101" charset="-122"/>
                  <a:ea typeface="等线" panose="02010600030101010101" charset="-122"/>
                </a:defRPr>
              </a:lvl4pPr>
              <a:lvl5pPr marL="2057400" indent="-228600">
                <a:defRPr>
                  <a:solidFill>
                    <a:schemeClr val="tx1"/>
                  </a:solidFill>
                  <a:latin typeface="等线" panose="02010600030101010101" charset="-122"/>
                  <a:ea typeface="等线" panose="02010600030101010101" charset="-122"/>
                </a:defRPr>
              </a:lvl5pPr>
              <a:lvl6pPr marL="2514600" indent="-228600" fontAlgn="base">
                <a:spcBef>
                  <a:spcPct val="0"/>
                </a:spcBef>
                <a:spcAft>
                  <a:spcPct val="0"/>
                </a:spcAft>
                <a:defRPr>
                  <a:solidFill>
                    <a:schemeClr val="tx1"/>
                  </a:solidFill>
                  <a:latin typeface="等线" panose="02010600030101010101" charset="-122"/>
                  <a:ea typeface="等线" panose="02010600030101010101" charset="-122"/>
                </a:defRPr>
              </a:lvl6pPr>
              <a:lvl7pPr marL="2971800" indent="-228600" fontAlgn="base">
                <a:spcBef>
                  <a:spcPct val="0"/>
                </a:spcBef>
                <a:spcAft>
                  <a:spcPct val="0"/>
                </a:spcAft>
                <a:defRPr>
                  <a:solidFill>
                    <a:schemeClr val="tx1"/>
                  </a:solidFill>
                  <a:latin typeface="等线" panose="02010600030101010101" charset="-122"/>
                  <a:ea typeface="等线" panose="02010600030101010101" charset="-122"/>
                </a:defRPr>
              </a:lvl7pPr>
              <a:lvl8pPr marL="3429000" indent="-228600" fontAlgn="base">
                <a:spcBef>
                  <a:spcPct val="0"/>
                </a:spcBef>
                <a:spcAft>
                  <a:spcPct val="0"/>
                </a:spcAft>
                <a:defRPr>
                  <a:solidFill>
                    <a:schemeClr val="tx1"/>
                  </a:solidFill>
                  <a:latin typeface="等线" panose="02010600030101010101" charset="-122"/>
                  <a:ea typeface="等线" panose="02010600030101010101" charset="-122"/>
                </a:defRPr>
              </a:lvl8pPr>
              <a:lvl9pPr marL="3886200" indent="-228600" fontAlgn="base">
                <a:spcBef>
                  <a:spcPct val="0"/>
                </a:spcBef>
                <a:spcAft>
                  <a:spcPct val="0"/>
                </a:spcAft>
                <a:defRPr>
                  <a:solidFill>
                    <a:schemeClr val="tx1"/>
                  </a:solidFill>
                  <a:latin typeface="等线" panose="02010600030101010101" charset="-122"/>
                  <a:ea typeface="等线" panose="02010600030101010101" charset="-122"/>
                </a:defRPr>
              </a:lvl9pPr>
            </a:lstStyle>
            <a:p>
              <a:pPr algn="r">
                <a:lnSpc>
                  <a:spcPct val="120000"/>
                </a:lnSpc>
                <a:defRPr/>
              </a:pPr>
              <a:endParaRPr lang="zh-CN" altLang="en-US" sz="2000" b="1"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31" name="1"/>
            <p:cNvSpPr txBox="1"/>
            <p:nvPr>
              <p:custDataLst>
                <p:tags r:id="rId5"/>
              </p:custDataLst>
            </p:nvPr>
          </p:nvSpPr>
          <p:spPr>
            <a:xfrm flipH="1">
              <a:off x="1284538" y="2894743"/>
              <a:ext cx="2629982" cy="1160932"/>
            </a:xfrm>
            <a:prstGeom prst="rect">
              <a:avLst/>
            </a:prstGeom>
            <a:noFill/>
          </p:spPr>
          <p:txBody>
            <a:bodyPr lIns="0" tIns="0" rIns="0" bIns="0"/>
            <a:lstStyle/>
            <a:p>
              <a:pPr algn="l">
                <a:defRPr/>
              </a:pPr>
              <a:r>
                <a:rPr lang="zh-CN" altLang="en-US" sz="160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大学生是按国家需要培养的高级专门人才，从一入学就有一个专业定向的问题。因此，专业性是大学学习的一个显著特点。</a:t>
              </a:r>
              <a:endParaRPr sz="1600" dirty="0">
                <a:solidFill>
                  <a:schemeClr val="tx1"/>
                </a:solidFill>
                <a:latin typeface="Noto Sans S Chinese Light" panose="020B0300000000000000" pitchFamily="34" charset="-122"/>
                <a:ea typeface="Noto Sans S Chinese Light" panose="020B0300000000000000" pitchFamily="34" charset="-122"/>
              </a:endParaRPr>
            </a:p>
          </p:txBody>
        </p:sp>
        <p:sp>
          <p:nvSpPr>
            <p:cNvPr id="32" name="3"/>
            <p:cNvSpPr/>
            <p:nvPr>
              <p:custDataLst>
                <p:tags r:id="rId6"/>
              </p:custDataLst>
            </p:nvPr>
          </p:nvSpPr>
          <p:spPr>
            <a:xfrm flipV="1">
              <a:off x="7183722" y="4450794"/>
              <a:ext cx="1128476" cy="21753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chemeClr val="accent1">
                  <a:lumMod val="60000"/>
                  <a:lumOff val="4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34" name="4"/>
            <p:cNvSpPr/>
            <p:nvPr>
              <p:custDataLst>
                <p:tags r:id="rId7"/>
              </p:custDataLst>
            </p:nvPr>
          </p:nvSpPr>
          <p:spPr>
            <a:xfrm flipH="1" flipV="1">
              <a:off x="3914736" y="4450794"/>
              <a:ext cx="1126360" cy="21753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chemeClr val="accent1">
                  <a:lumMod val="60000"/>
                  <a:lumOff val="4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41" name="5"/>
            <p:cNvSpPr/>
            <p:nvPr>
              <p:custDataLst>
                <p:tags r:id="rId8"/>
              </p:custDataLst>
            </p:nvPr>
          </p:nvSpPr>
          <p:spPr>
            <a:xfrm>
              <a:off x="4734326" y="2801907"/>
              <a:ext cx="1162607" cy="871929"/>
            </a:xfrm>
            <a:custGeom>
              <a:avLst/>
              <a:gdLst>
                <a:gd name="connsiteX0" fmla="*/ 1090749 w 1090749"/>
                <a:gd name="connsiteY0" fmla="*/ 0 h 1090749"/>
                <a:gd name="connsiteX1" fmla="*/ 1090749 w 1090749"/>
                <a:gd name="connsiteY1" fmla="*/ 520353 h 1090749"/>
                <a:gd name="connsiteX2" fmla="*/ 1054097 w 1090749"/>
                <a:gd name="connsiteY2" fmla="*/ 529777 h 1090749"/>
                <a:gd name="connsiteX3" fmla="*/ 529777 w 1090749"/>
                <a:gd name="connsiteY3" fmla="*/ 1054097 h 1090749"/>
                <a:gd name="connsiteX4" fmla="*/ 520353 w 1090749"/>
                <a:gd name="connsiteY4" fmla="*/ 1090749 h 1090749"/>
                <a:gd name="connsiteX5" fmla="*/ 0 w 1090749"/>
                <a:gd name="connsiteY5" fmla="*/ 1090749 h 1090749"/>
                <a:gd name="connsiteX6" fmla="*/ 9646 w 1090749"/>
                <a:gd name="connsiteY6" fmla="*/ 1027542 h 1090749"/>
                <a:gd name="connsiteX7" fmla="*/ 1027542 w 1090749"/>
                <a:gd name="connsiteY7" fmla="*/ 9646 h 1090749"/>
                <a:gd name="connsiteX8" fmla="*/ 1090749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1090749" y="0"/>
                  </a:moveTo>
                  <a:lnTo>
                    <a:pt x="1090749" y="520353"/>
                  </a:lnTo>
                  <a:lnTo>
                    <a:pt x="1054097" y="529777"/>
                  </a:lnTo>
                  <a:cubicBezTo>
                    <a:pt x="804459" y="607423"/>
                    <a:pt x="607423" y="804459"/>
                    <a:pt x="529777" y="1054097"/>
                  </a:cubicBezTo>
                  <a:lnTo>
                    <a:pt x="520353" y="1090749"/>
                  </a:lnTo>
                  <a:lnTo>
                    <a:pt x="0" y="1090749"/>
                  </a:lnTo>
                  <a:lnTo>
                    <a:pt x="9646" y="1027542"/>
                  </a:lnTo>
                  <a:cubicBezTo>
                    <a:pt x="114196" y="516617"/>
                    <a:pt x="516617" y="114196"/>
                    <a:pt x="1027542" y="9646"/>
                  </a:cubicBezTo>
                  <a:lnTo>
                    <a:pt x="1090749" y="0"/>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42" name="6"/>
            <p:cNvSpPr/>
            <p:nvPr>
              <p:custDataLst>
                <p:tags r:id="rId9"/>
              </p:custDataLst>
            </p:nvPr>
          </p:nvSpPr>
          <p:spPr>
            <a:xfrm>
              <a:off x="6324182" y="2801907"/>
              <a:ext cx="1162607" cy="871929"/>
            </a:xfrm>
            <a:custGeom>
              <a:avLst/>
              <a:gdLst>
                <a:gd name="connsiteX0" fmla="*/ 0 w 1090749"/>
                <a:gd name="connsiteY0" fmla="*/ 0 h 1090749"/>
                <a:gd name="connsiteX1" fmla="*/ 63206 w 1090749"/>
                <a:gd name="connsiteY1" fmla="*/ 9646 h 1090749"/>
                <a:gd name="connsiteX2" fmla="*/ 1081102 w 1090749"/>
                <a:gd name="connsiteY2" fmla="*/ 1027542 h 1090749"/>
                <a:gd name="connsiteX3" fmla="*/ 1090749 w 1090749"/>
                <a:gd name="connsiteY3" fmla="*/ 1090749 h 1090749"/>
                <a:gd name="connsiteX4" fmla="*/ 570395 w 1090749"/>
                <a:gd name="connsiteY4" fmla="*/ 1090749 h 1090749"/>
                <a:gd name="connsiteX5" fmla="*/ 560971 w 1090749"/>
                <a:gd name="connsiteY5" fmla="*/ 1054097 h 1090749"/>
                <a:gd name="connsiteX6" fmla="*/ 36651 w 1090749"/>
                <a:gd name="connsiteY6" fmla="*/ 529777 h 1090749"/>
                <a:gd name="connsiteX7" fmla="*/ 0 w 1090749"/>
                <a:gd name="connsiteY7" fmla="*/ 520353 h 1090749"/>
                <a:gd name="connsiteX8" fmla="*/ 0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0" y="0"/>
                  </a:moveTo>
                  <a:lnTo>
                    <a:pt x="63206" y="9646"/>
                  </a:lnTo>
                  <a:cubicBezTo>
                    <a:pt x="574131" y="114196"/>
                    <a:pt x="976552" y="516617"/>
                    <a:pt x="1081102" y="1027542"/>
                  </a:cubicBezTo>
                  <a:lnTo>
                    <a:pt x="1090749" y="1090749"/>
                  </a:lnTo>
                  <a:lnTo>
                    <a:pt x="570395" y="1090749"/>
                  </a:lnTo>
                  <a:lnTo>
                    <a:pt x="560971" y="1054097"/>
                  </a:lnTo>
                  <a:cubicBezTo>
                    <a:pt x="483326" y="804459"/>
                    <a:pt x="286290" y="607423"/>
                    <a:pt x="36651" y="529777"/>
                  </a:cubicBezTo>
                  <a:lnTo>
                    <a:pt x="0" y="520353"/>
                  </a:lnTo>
                  <a:lnTo>
                    <a:pt x="0" y="0"/>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43" name="7"/>
            <p:cNvSpPr/>
            <p:nvPr>
              <p:custDataLst>
                <p:tags r:id="rId10"/>
              </p:custDataLst>
            </p:nvPr>
          </p:nvSpPr>
          <p:spPr>
            <a:xfrm>
              <a:off x="4734326" y="3994264"/>
              <a:ext cx="1162607" cy="871929"/>
            </a:xfrm>
            <a:custGeom>
              <a:avLst/>
              <a:gdLst>
                <a:gd name="connsiteX0" fmla="*/ 0 w 1090749"/>
                <a:gd name="connsiteY0" fmla="*/ 0 h 1090749"/>
                <a:gd name="connsiteX1" fmla="*/ 520353 w 1090749"/>
                <a:gd name="connsiteY1" fmla="*/ 0 h 1090749"/>
                <a:gd name="connsiteX2" fmla="*/ 529777 w 1090749"/>
                <a:gd name="connsiteY2" fmla="*/ 36651 h 1090749"/>
                <a:gd name="connsiteX3" fmla="*/ 1054097 w 1090749"/>
                <a:gd name="connsiteY3" fmla="*/ 560971 h 1090749"/>
                <a:gd name="connsiteX4" fmla="*/ 1090749 w 1090749"/>
                <a:gd name="connsiteY4" fmla="*/ 570395 h 1090749"/>
                <a:gd name="connsiteX5" fmla="*/ 1090749 w 1090749"/>
                <a:gd name="connsiteY5" fmla="*/ 1090749 h 1090749"/>
                <a:gd name="connsiteX6" fmla="*/ 1027542 w 1090749"/>
                <a:gd name="connsiteY6" fmla="*/ 1081102 h 1090749"/>
                <a:gd name="connsiteX7" fmla="*/ 9646 w 1090749"/>
                <a:gd name="connsiteY7" fmla="*/ 63206 h 1090749"/>
                <a:gd name="connsiteX8" fmla="*/ 0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0" y="0"/>
                  </a:moveTo>
                  <a:lnTo>
                    <a:pt x="520353" y="0"/>
                  </a:lnTo>
                  <a:lnTo>
                    <a:pt x="529777" y="36651"/>
                  </a:lnTo>
                  <a:cubicBezTo>
                    <a:pt x="607423" y="286290"/>
                    <a:pt x="804459" y="483326"/>
                    <a:pt x="1054097" y="560971"/>
                  </a:cubicBezTo>
                  <a:lnTo>
                    <a:pt x="1090749" y="570395"/>
                  </a:lnTo>
                  <a:lnTo>
                    <a:pt x="1090749" y="1090749"/>
                  </a:lnTo>
                  <a:lnTo>
                    <a:pt x="1027542" y="1081102"/>
                  </a:lnTo>
                  <a:cubicBezTo>
                    <a:pt x="516617" y="976552"/>
                    <a:pt x="114196" y="574131"/>
                    <a:pt x="9646" y="63206"/>
                  </a:cubicBezTo>
                  <a:lnTo>
                    <a:pt x="0" y="0"/>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sp>
          <p:nvSpPr>
            <p:cNvPr id="44" name="8"/>
            <p:cNvSpPr/>
            <p:nvPr>
              <p:custDataLst>
                <p:tags r:id="rId11"/>
              </p:custDataLst>
            </p:nvPr>
          </p:nvSpPr>
          <p:spPr>
            <a:xfrm>
              <a:off x="6324182" y="3994263"/>
              <a:ext cx="1162605" cy="871928"/>
            </a:xfrm>
            <a:custGeom>
              <a:avLst/>
              <a:gdLst>
                <a:gd name="connsiteX0" fmla="*/ 570395 w 1090748"/>
                <a:gd name="connsiteY0" fmla="*/ 0 h 1090748"/>
                <a:gd name="connsiteX1" fmla="*/ 1090748 w 1090748"/>
                <a:gd name="connsiteY1" fmla="*/ 0 h 1090748"/>
                <a:gd name="connsiteX2" fmla="*/ 1081102 w 1090748"/>
                <a:gd name="connsiteY2" fmla="*/ 63206 h 1090748"/>
                <a:gd name="connsiteX3" fmla="*/ 63206 w 1090748"/>
                <a:gd name="connsiteY3" fmla="*/ 1081102 h 1090748"/>
                <a:gd name="connsiteX4" fmla="*/ 0 w 1090748"/>
                <a:gd name="connsiteY4" fmla="*/ 1090748 h 1090748"/>
                <a:gd name="connsiteX5" fmla="*/ 0 w 1090748"/>
                <a:gd name="connsiteY5" fmla="*/ 570395 h 1090748"/>
                <a:gd name="connsiteX6" fmla="*/ 36651 w 1090748"/>
                <a:gd name="connsiteY6" fmla="*/ 560971 h 1090748"/>
                <a:gd name="connsiteX7" fmla="*/ 560971 w 1090748"/>
                <a:gd name="connsiteY7" fmla="*/ 36651 h 1090748"/>
                <a:gd name="connsiteX8" fmla="*/ 570395 w 1090748"/>
                <a:gd name="connsiteY8" fmla="*/ 0 h 1090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8" h="1090748">
                  <a:moveTo>
                    <a:pt x="570395" y="0"/>
                  </a:moveTo>
                  <a:lnTo>
                    <a:pt x="1090748" y="0"/>
                  </a:lnTo>
                  <a:lnTo>
                    <a:pt x="1081102" y="63206"/>
                  </a:lnTo>
                  <a:cubicBezTo>
                    <a:pt x="976552" y="574131"/>
                    <a:pt x="574131" y="976552"/>
                    <a:pt x="63206" y="1081102"/>
                  </a:cubicBezTo>
                  <a:lnTo>
                    <a:pt x="0" y="1090748"/>
                  </a:lnTo>
                  <a:lnTo>
                    <a:pt x="0" y="570395"/>
                  </a:lnTo>
                  <a:lnTo>
                    <a:pt x="36651" y="560971"/>
                  </a:lnTo>
                  <a:cubicBezTo>
                    <a:pt x="286290" y="483326"/>
                    <a:pt x="483326" y="286290"/>
                    <a:pt x="560971" y="36651"/>
                  </a:cubicBezTo>
                  <a:lnTo>
                    <a:pt x="570395" y="0"/>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sz="1800" dirty="0">
                <a:solidFill>
                  <a:schemeClr val="tx1">
                    <a:lumMod val="65000"/>
                    <a:lumOff val="35000"/>
                  </a:schemeClr>
                </a:solidFill>
                <a:latin typeface="Noto Sans S Chinese Light" panose="020B0300000000000000" pitchFamily="34" charset="-122"/>
                <a:ea typeface="Noto Sans S Chinese Light" panose="020B0300000000000000" pitchFamily="34" charset="-122"/>
              </a:endParaRPr>
            </a:p>
          </p:txBody>
        </p:sp>
      </p:grpSp>
      <p:sp>
        <p:nvSpPr>
          <p:cNvPr id="86" name="文本框 7"/>
          <p:cNvSpPr txBox="1">
            <a:spLocks noChangeArrowheads="1"/>
          </p:cNvSpPr>
          <p:nvPr/>
        </p:nvSpPr>
        <p:spPr bwMode="auto">
          <a:xfrm>
            <a:off x="795655" y="1171575"/>
            <a:ext cx="4272915" cy="37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eaLnBrk="1" hangingPunct="1"/>
            <a:r>
              <a:rPr lang="zh-CN" altLang="en-US" sz="2400" dirty="0">
                <a:solidFill>
                  <a:schemeClr val="accent1">
                    <a:lumMod val="75000"/>
                  </a:schemeClr>
                </a:solidFill>
                <a:latin typeface="+mn-lt"/>
                <a:ea typeface="+mn-ea"/>
                <a:cs typeface="+mn-ea"/>
                <a:sym typeface="+mn-lt"/>
              </a:rPr>
              <a:t>（一）</a:t>
            </a:r>
            <a:r>
              <a:rPr lang="zh-CN" altLang="en-US" sz="2400" dirty="0">
                <a:solidFill>
                  <a:schemeClr val="accent1">
                    <a:lumMod val="75000"/>
                  </a:schemeClr>
                </a:solidFill>
                <a:latin typeface="+mn-lt"/>
                <a:ea typeface="+mn-ea"/>
                <a:cs typeface="+mn-ea"/>
                <a:sym typeface="思源宋体 CN" panose="02020400000000000000" pitchFamily="18" charset="-122"/>
              </a:rPr>
              <a:t>学习内容的专业性</a:t>
            </a:r>
            <a:endParaRPr lang="zh-CN" altLang="en-US" sz="2400" dirty="0">
              <a:solidFill>
                <a:schemeClr val="accent1">
                  <a:lumMod val="75000"/>
                </a:schemeClr>
              </a:solidFill>
              <a:latin typeface="+mn-lt"/>
              <a:ea typeface="+mn-ea"/>
              <a:cs typeface="+mn-ea"/>
              <a:sym typeface="+mn-lt"/>
            </a:endParaRPr>
          </a:p>
        </p:txBody>
      </p:sp>
      <p:sp>
        <p:nvSpPr>
          <p:cNvPr id="2" name="文本框 7"/>
          <p:cNvSpPr txBox="1">
            <a:spLocks noChangeArrowheads="1"/>
          </p:cNvSpPr>
          <p:nvPr/>
        </p:nvSpPr>
        <p:spPr bwMode="auto">
          <a:xfrm>
            <a:off x="946785" y="3747135"/>
            <a:ext cx="3611880" cy="37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eaLnBrk="1" hangingPunct="1"/>
            <a:r>
              <a:rPr lang="zh-CN" altLang="en-US" sz="2400" dirty="0">
                <a:solidFill>
                  <a:schemeClr val="accent1">
                    <a:lumMod val="75000"/>
                  </a:schemeClr>
                </a:solidFill>
                <a:latin typeface="+mn-lt"/>
                <a:ea typeface="+mn-ea"/>
                <a:cs typeface="+mn-ea"/>
                <a:sym typeface="+mn-lt"/>
              </a:rPr>
              <a:t>（二）</a:t>
            </a:r>
            <a:r>
              <a:rPr lang="zh-CN" altLang="en-US" sz="2400" dirty="0">
                <a:solidFill>
                  <a:schemeClr val="accent1">
                    <a:lumMod val="75000"/>
                  </a:schemeClr>
                </a:solidFill>
                <a:latin typeface="+mn-lt"/>
                <a:ea typeface="+mn-ea"/>
                <a:cs typeface="+mn-ea"/>
                <a:sym typeface="思源宋体 CN" panose="02020400000000000000" pitchFamily="18" charset="-122"/>
              </a:rPr>
              <a:t>学习过程的自主性</a:t>
            </a:r>
            <a:endParaRPr lang="zh-CN" altLang="en-US" sz="2400" dirty="0">
              <a:solidFill>
                <a:schemeClr val="accent1">
                  <a:lumMod val="75000"/>
                </a:schemeClr>
              </a:solidFill>
              <a:latin typeface="+mn-lt"/>
              <a:ea typeface="+mn-ea"/>
              <a:cs typeface="+mn-ea"/>
              <a:sym typeface="+mn-lt"/>
            </a:endParaRPr>
          </a:p>
        </p:txBody>
      </p:sp>
      <p:sp>
        <p:nvSpPr>
          <p:cNvPr id="5" name="1"/>
          <p:cNvSpPr txBox="1"/>
          <p:nvPr>
            <p:custDataLst>
              <p:tags r:id="rId12"/>
            </p:custDataLst>
          </p:nvPr>
        </p:nvSpPr>
        <p:spPr>
          <a:xfrm flipH="1">
            <a:off x="1238885" y="4387215"/>
            <a:ext cx="2586355" cy="1528445"/>
          </a:xfrm>
          <a:prstGeom prst="rect">
            <a:avLst/>
          </a:prstGeom>
          <a:noFill/>
        </p:spPr>
        <p:txBody>
          <a:bodyPr lIns="0" tIns="0" rIns="0" bIns="0"/>
          <a:p>
            <a:pPr algn="l">
              <a:defRPr/>
            </a:pPr>
            <a:r>
              <a:rPr lang="zh-CN" altLang="en-US" sz="160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大学生学习活动的自主性，主要表现在自觉性和能动性两个方面。</a:t>
            </a:r>
            <a:endParaRPr sz="1600" dirty="0">
              <a:solidFill>
                <a:schemeClr val="tx1"/>
              </a:solidFill>
              <a:latin typeface="Noto Sans S Chinese Light" panose="020B0300000000000000" pitchFamily="34" charset="-122"/>
              <a:ea typeface="Noto Sans S Chinese Light" panose="020B0300000000000000" pitchFamily="34" charset="-122"/>
            </a:endParaRPr>
          </a:p>
        </p:txBody>
      </p:sp>
      <p:sp>
        <p:nvSpPr>
          <p:cNvPr id="6" name="文本框 7"/>
          <p:cNvSpPr txBox="1">
            <a:spLocks noChangeArrowheads="1"/>
          </p:cNvSpPr>
          <p:nvPr/>
        </p:nvSpPr>
        <p:spPr bwMode="auto">
          <a:xfrm>
            <a:off x="7731760" y="1412240"/>
            <a:ext cx="3639820" cy="37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eaLnBrk="1" hangingPunct="1"/>
            <a:r>
              <a:rPr lang="zh-CN" altLang="en-US" sz="2400" dirty="0">
                <a:solidFill>
                  <a:schemeClr val="accent1">
                    <a:lumMod val="75000"/>
                  </a:schemeClr>
                </a:solidFill>
                <a:latin typeface="+mn-lt"/>
                <a:ea typeface="+mn-ea"/>
                <a:cs typeface="+mn-ea"/>
                <a:sym typeface="+mn-lt"/>
              </a:rPr>
              <a:t>（三）</a:t>
            </a:r>
            <a:r>
              <a:rPr lang="zh-CN" altLang="en-US" sz="2400" dirty="0">
                <a:solidFill>
                  <a:schemeClr val="accent1">
                    <a:lumMod val="75000"/>
                  </a:schemeClr>
                </a:solidFill>
                <a:latin typeface="+mn-lt"/>
                <a:ea typeface="+mn-ea"/>
                <a:cs typeface="+mn-ea"/>
                <a:sym typeface="思源宋体 CN" panose="02020400000000000000" pitchFamily="18" charset="-122"/>
              </a:rPr>
              <a:t>学习方式的多样性</a:t>
            </a:r>
            <a:endParaRPr lang="zh-CN" altLang="en-US" sz="2400" dirty="0">
              <a:solidFill>
                <a:schemeClr val="accent1">
                  <a:lumMod val="75000"/>
                </a:schemeClr>
              </a:solidFill>
              <a:latin typeface="+mn-lt"/>
              <a:ea typeface="+mn-ea"/>
              <a:cs typeface="+mn-ea"/>
              <a:sym typeface="+mn-lt"/>
            </a:endParaRPr>
          </a:p>
        </p:txBody>
      </p:sp>
      <p:sp>
        <p:nvSpPr>
          <p:cNvPr id="4" name="1"/>
          <p:cNvSpPr txBox="1"/>
          <p:nvPr>
            <p:custDataLst>
              <p:tags r:id="rId13"/>
            </p:custDataLst>
          </p:nvPr>
        </p:nvSpPr>
        <p:spPr>
          <a:xfrm flipH="1">
            <a:off x="8069580" y="2033270"/>
            <a:ext cx="2730500" cy="1528445"/>
          </a:xfrm>
          <a:prstGeom prst="rect">
            <a:avLst/>
          </a:prstGeom>
          <a:noFill/>
        </p:spPr>
        <p:txBody>
          <a:bodyPr lIns="0" tIns="0" rIns="0" bIns="0"/>
          <a:p>
            <a:pPr algn="l">
              <a:defRPr/>
            </a:pPr>
            <a:r>
              <a:rPr lang="zh-CN" altLang="en-US" sz="160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大学生的学习途径很多，除了听课这一主要途径外，还有自学途径、学术交流途径、多媒体教学途径、社会实践途径等。</a:t>
            </a:r>
            <a:endParaRPr sz="1600" dirty="0">
              <a:solidFill>
                <a:schemeClr val="tx1"/>
              </a:solidFill>
              <a:latin typeface="Noto Sans S Chinese Light" panose="020B0300000000000000" pitchFamily="34" charset="-122"/>
              <a:ea typeface="Noto Sans S Chinese Light" panose="020B0300000000000000" pitchFamily="34" charset="-122"/>
            </a:endParaRPr>
          </a:p>
        </p:txBody>
      </p:sp>
      <p:sp>
        <p:nvSpPr>
          <p:cNvPr id="9" name="文本框 8"/>
          <p:cNvSpPr txBox="1">
            <a:spLocks noChangeArrowheads="1"/>
          </p:cNvSpPr>
          <p:nvPr/>
        </p:nvSpPr>
        <p:spPr bwMode="auto">
          <a:xfrm>
            <a:off x="7628255" y="3759200"/>
            <a:ext cx="3742690" cy="37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eaLnBrk="1" hangingPunct="1"/>
            <a:r>
              <a:rPr lang="zh-CN" altLang="en-US" sz="2400" dirty="0">
                <a:solidFill>
                  <a:schemeClr val="accent1">
                    <a:lumMod val="75000"/>
                  </a:schemeClr>
                </a:solidFill>
                <a:latin typeface="+mn-lt"/>
                <a:ea typeface="+mn-ea"/>
                <a:cs typeface="+mn-ea"/>
                <a:sym typeface="+mn-lt"/>
              </a:rPr>
              <a:t>（四）</a:t>
            </a:r>
            <a:r>
              <a:rPr lang="zh-CN" altLang="en-US" sz="2400" dirty="0">
                <a:solidFill>
                  <a:schemeClr val="accent1">
                    <a:lumMod val="75000"/>
                  </a:schemeClr>
                </a:solidFill>
                <a:latin typeface="+mn-lt"/>
                <a:ea typeface="+mn-ea"/>
                <a:cs typeface="+mn-ea"/>
                <a:sym typeface="思源宋体 CN" panose="02020400000000000000" pitchFamily="18" charset="-122"/>
              </a:rPr>
              <a:t>学习目的的探索性</a:t>
            </a:r>
            <a:endParaRPr lang="zh-CN" altLang="en-US" sz="2400" dirty="0">
              <a:solidFill>
                <a:schemeClr val="accent1">
                  <a:lumMod val="75000"/>
                </a:schemeClr>
              </a:solidFill>
              <a:latin typeface="+mn-lt"/>
              <a:ea typeface="+mn-ea"/>
              <a:cs typeface="+mn-ea"/>
              <a:sym typeface="+mn-lt"/>
            </a:endParaRPr>
          </a:p>
        </p:txBody>
      </p:sp>
      <p:sp>
        <p:nvSpPr>
          <p:cNvPr id="10" name="1"/>
          <p:cNvSpPr txBox="1"/>
          <p:nvPr>
            <p:custDataLst>
              <p:tags r:id="rId14"/>
            </p:custDataLst>
          </p:nvPr>
        </p:nvSpPr>
        <p:spPr>
          <a:xfrm flipH="1">
            <a:off x="7893685" y="4335780"/>
            <a:ext cx="3477260" cy="1528445"/>
          </a:xfrm>
          <a:prstGeom prst="rect">
            <a:avLst/>
          </a:prstGeom>
          <a:noFill/>
        </p:spPr>
        <p:txBody>
          <a:bodyPr lIns="0" tIns="0" rIns="0" bIns="0"/>
          <a:p>
            <a:pPr algn="l">
              <a:defRPr/>
            </a:pPr>
            <a:r>
              <a:rPr lang="zh-CN" altLang="en-US" sz="160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探索性是指大学生在学习过程中对书本结论之外新观点的寻求和钻研。大学教育的根本任务之一就是要重视培养学生具备思考、探索问题的本领。</a:t>
            </a:r>
            <a:endPar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pPr algn="l">
              <a:defRPr/>
            </a:pPr>
            <a:endParaRPr sz="1600" dirty="0">
              <a:solidFill>
                <a:schemeClr val="tx1"/>
              </a:solidFill>
              <a:latin typeface="Noto Sans S Chinese Light" panose="020B0300000000000000" pitchFamily="34" charset="-122"/>
              <a:ea typeface="Noto Sans S Chinese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6419850" y="2611755"/>
            <a:ext cx="384429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一、兴趣与学习</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13765" y="1330960"/>
            <a:ext cx="4866640" cy="5123815"/>
          </a:xfrm>
          <a:prstGeom prst="rect">
            <a:avLst/>
          </a:prstGeom>
        </p:spPr>
      </p:pic>
      <p:sp>
        <p:nvSpPr>
          <p:cNvPr id="5" name="矩形 4"/>
          <p:cNvSpPr/>
          <p:nvPr/>
        </p:nvSpPr>
        <p:spPr>
          <a:xfrm>
            <a:off x="729615" y="493395"/>
            <a:ext cx="10748010" cy="1076325"/>
          </a:xfrm>
          <a:prstGeom prst="rect">
            <a:avLst/>
          </a:prstGeom>
        </p:spPr>
        <p:txBody>
          <a:bodyPr wrap="square">
            <a:spAutoFit/>
          </a:bodyPr>
          <a:lstStyle/>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任务二　好之者不如乐之者：影响大学生</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　　　　　　学习的非智力因素</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4" name="矩形: 圆角 2"/>
          <p:cNvSpPr/>
          <p:nvPr/>
        </p:nvSpPr>
        <p:spPr>
          <a:xfrm>
            <a:off x="6419850" y="3324860"/>
            <a:ext cx="384429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二、情感与学习</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2" name="矩形: 圆角 2"/>
          <p:cNvSpPr/>
          <p:nvPr/>
        </p:nvSpPr>
        <p:spPr>
          <a:xfrm>
            <a:off x="6419850" y="4037965"/>
            <a:ext cx="384429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三、意志与学习</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6" name="矩形: 圆角 2"/>
          <p:cNvSpPr/>
          <p:nvPr/>
        </p:nvSpPr>
        <p:spPr>
          <a:xfrm>
            <a:off x="6419850" y="4751070"/>
            <a:ext cx="384429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四、性格与学习</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7" name="矩形: 圆角 2"/>
          <p:cNvSpPr/>
          <p:nvPr/>
        </p:nvSpPr>
        <p:spPr>
          <a:xfrm>
            <a:off x="6419850" y="5464175"/>
            <a:ext cx="384429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五、态度与学习</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barn(inVertical)">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2" grpId="0" bldLvl="0" animBg="1"/>
      <p:bldP spid="6" grpId="0" bldLvl="0" animBg="1"/>
      <p:bldP spid="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2799377" y="514649"/>
            <a:ext cx="6847237" cy="583565"/>
          </a:xfrm>
          <a:prstGeom prst="rect">
            <a:avLst/>
          </a:prstGeom>
        </p:spPr>
        <p:txBody>
          <a:bodyPr wrap="square">
            <a:spAutoFit/>
          </a:bodyPr>
          <a:lstStyle/>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一、兴趣与学习</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3" name="矩形 2"/>
          <p:cNvSpPr/>
          <p:nvPr/>
        </p:nvSpPr>
        <p:spPr>
          <a:xfrm>
            <a:off x="1137285" y="1401445"/>
            <a:ext cx="9394825" cy="875665"/>
          </a:xfrm>
          <a:prstGeom prst="rect">
            <a:avLst/>
          </a:prstGeom>
        </p:spPr>
        <p:txBody>
          <a:bodyPr wrap="square">
            <a:spAutoFit/>
          </a:bodyPr>
          <a:p>
            <a:pPr algn="just">
              <a:lnSpc>
                <a:spcPct val="150000"/>
              </a:lnSpc>
              <a:spcBef>
                <a:spcPts val="0"/>
              </a:spcBef>
              <a:spcAft>
                <a:spcPts val="0"/>
              </a:spcAft>
            </a:pPr>
            <a:r>
              <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rPr>
              <a:t>（一）大学生学习兴趣的发展规律</a:t>
            </a:r>
            <a:endPar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pPr algn="just">
              <a:lnSpc>
                <a:spcPct val="150000"/>
              </a:lnSpc>
              <a:spcBef>
                <a:spcPts val="0"/>
              </a:spcBef>
              <a:spcAft>
                <a:spcPts val="0"/>
              </a:spcAft>
            </a:pPr>
            <a:r>
              <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兴趣发展一般要经过有趣、乐趣、志趣三个阶段。</a:t>
            </a:r>
            <a:endPar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nvGrpSpPr>
          <p:cNvPr id="5" name="28216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510665" y="2539365"/>
            <a:ext cx="8001000" cy="2754630"/>
            <a:chOff x="128757" y="1549005"/>
            <a:chExt cx="12201803" cy="4196985"/>
          </a:xfrm>
        </p:grpSpPr>
        <p:sp>
          <p:nvSpPr>
            <p:cNvPr id="6" name="í$ḷíḑè"/>
            <p:cNvSpPr/>
            <p:nvPr>
              <p:custDataLst>
                <p:tags r:id="rId2"/>
              </p:custDataLst>
            </p:nvPr>
          </p:nvSpPr>
          <p:spPr>
            <a:xfrm>
              <a:off x="8085923" y="1746034"/>
              <a:ext cx="785634" cy="785630"/>
            </a:xfrm>
            <a:prstGeom prst="ellipse">
              <a:avLst/>
            </a:prstGeom>
            <a:gradFill>
              <a:gsLst>
                <a:gs pos="0">
                  <a:schemeClr val="accent1"/>
                </a:gs>
                <a:gs pos="100000">
                  <a:schemeClr val="accent2"/>
                </a:gs>
              </a:gsLst>
              <a:lin ang="7200000" scaled="0"/>
            </a:gradFill>
            <a:ln w="3810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0000"/>
            </a:bodyPr>
            <a:p>
              <a:pPr algn="ctr" defTabSz="914400"/>
              <a:r>
                <a:rPr lang="en-US" altLang="zh-CN" sz="2000" b="1">
                  <a:solidFill>
                    <a:schemeClr val="tx1">
                      <a:lumMod val="75000"/>
                      <a:lumOff val="25000"/>
                    </a:schemeClr>
                  </a:solidFill>
                </a:rPr>
                <a:t> </a:t>
              </a:r>
              <a:endParaRPr lang="zh-CN" altLang="en-US" sz="2000" b="1" dirty="0">
                <a:solidFill>
                  <a:schemeClr val="tx1">
                    <a:lumMod val="75000"/>
                    <a:lumOff val="25000"/>
                  </a:schemeClr>
                </a:solidFill>
              </a:endParaRPr>
            </a:p>
          </p:txBody>
        </p:sp>
        <p:sp>
          <p:nvSpPr>
            <p:cNvPr id="8" name="íśľîḓè"/>
            <p:cNvSpPr/>
            <p:nvPr>
              <p:custDataLst>
                <p:tags r:id="rId3"/>
              </p:custDataLst>
            </p:nvPr>
          </p:nvSpPr>
          <p:spPr>
            <a:xfrm>
              <a:off x="3320444" y="2268143"/>
              <a:ext cx="785634" cy="785630"/>
            </a:xfrm>
            <a:prstGeom prst="ellipse">
              <a:avLst/>
            </a:prstGeom>
            <a:gradFill>
              <a:gsLst>
                <a:gs pos="0">
                  <a:schemeClr val="accent1"/>
                </a:gs>
                <a:gs pos="100000">
                  <a:schemeClr val="accent2"/>
                </a:gs>
              </a:gsLst>
              <a:lin ang="7200000" scaled="0"/>
            </a:gradFill>
            <a:ln w="3810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0000"/>
            </a:bodyPr>
            <a:p>
              <a:pPr algn="ctr" defTabSz="914400"/>
              <a:r>
                <a:rPr lang="en-US" altLang="zh-CN" sz="2000" b="1">
                  <a:solidFill>
                    <a:schemeClr val="tx1">
                      <a:lumMod val="75000"/>
                      <a:lumOff val="25000"/>
                    </a:schemeClr>
                  </a:solidFill>
                </a:rPr>
                <a:t> </a:t>
              </a:r>
              <a:endParaRPr lang="zh-CN" altLang="en-US" sz="2000" b="1" dirty="0">
                <a:solidFill>
                  <a:schemeClr val="tx1">
                    <a:lumMod val="75000"/>
                    <a:lumOff val="25000"/>
                  </a:schemeClr>
                </a:solidFill>
              </a:endParaRPr>
            </a:p>
          </p:txBody>
        </p:sp>
        <p:sp>
          <p:nvSpPr>
            <p:cNvPr id="9" name="iṣ1îḍê"/>
            <p:cNvSpPr/>
            <p:nvPr>
              <p:custDataLst>
                <p:tags r:id="rId4"/>
              </p:custDataLst>
            </p:nvPr>
          </p:nvSpPr>
          <p:spPr bwMode="auto">
            <a:xfrm rot="21300000">
              <a:off x="3992612" y="2944504"/>
              <a:ext cx="975164" cy="766992"/>
            </a:xfrm>
            <a:prstGeom prst="line">
              <a:avLst/>
            </a:prstGeom>
            <a:noFill/>
            <a:ln w="57150" cap="rnd">
              <a:solidFill>
                <a:schemeClr val="bg1">
                  <a:lumMod val="6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p>
              <a:pPr algn="ctr"/>
              <a:endParaRPr>
                <a:solidFill>
                  <a:schemeClr val="tx1">
                    <a:lumMod val="75000"/>
                    <a:lumOff val="25000"/>
                  </a:schemeClr>
                </a:solidFill>
              </a:endParaRPr>
            </a:p>
          </p:txBody>
        </p:sp>
        <p:sp>
          <p:nvSpPr>
            <p:cNvPr id="10" name="ïsļíḋê"/>
            <p:cNvSpPr/>
            <p:nvPr>
              <p:custDataLst>
                <p:tags r:id="rId5"/>
              </p:custDataLst>
            </p:nvPr>
          </p:nvSpPr>
          <p:spPr bwMode="auto">
            <a:xfrm flipV="1">
              <a:off x="5924017" y="2987373"/>
              <a:ext cx="1036244" cy="591260"/>
            </a:xfrm>
            <a:prstGeom prst="line">
              <a:avLst/>
            </a:prstGeom>
            <a:noFill/>
            <a:ln w="57150" cap="rnd">
              <a:solidFill>
                <a:schemeClr val="bg1">
                  <a:lumMod val="6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p>
              <a:pPr algn="ctr"/>
              <a:endParaRPr>
                <a:solidFill>
                  <a:schemeClr val="tx1">
                    <a:lumMod val="75000"/>
                    <a:lumOff val="25000"/>
                  </a:schemeClr>
                </a:solidFill>
              </a:endParaRPr>
            </a:p>
          </p:txBody>
        </p:sp>
        <p:sp>
          <p:nvSpPr>
            <p:cNvPr id="11" name="îŝľiḍe"/>
            <p:cNvSpPr/>
            <p:nvPr>
              <p:custDataLst>
                <p:tags r:id="rId6"/>
              </p:custDataLst>
            </p:nvPr>
          </p:nvSpPr>
          <p:spPr bwMode="auto">
            <a:xfrm flipV="1">
              <a:off x="7013351" y="2255037"/>
              <a:ext cx="1150741" cy="688188"/>
            </a:xfrm>
            <a:prstGeom prst="line">
              <a:avLst/>
            </a:prstGeom>
            <a:noFill/>
            <a:ln w="57150" cap="rnd">
              <a:solidFill>
                <a:schemeClr val="bg1">
                  <a:lumMod val="6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p>
              <a:pPr algn="ctr"/>
              <a:endParaRPr>
                <a:solidFill>
                  <a:schemeClr val="tx1">
                    <a:lumMod val="75000"/>
                    <a:lumOff val="25000"/>
                  </a:schemeClr>
                </a:solidFill>
              </a:endParaRPr>
            </a:p>
          </p:txBody>
        </p:sp>
        <p:sp>
          <p:nvSpPr>
            <p:cNvPr id="12" name="îSľidê"/>
            <p:cNvSpPr/>
            <p:nvPr>
              <p:custDataLst>
                <p:tags r:id="rId7"/>
              </p:custDataLst>
            </p:nvPr>
          </p:nvSpPr>
          <p:spPr bwMode="auto">
            <a:xfrm>
              <a:off x="8384006" y="1953515"/>
              <a:ext cx="189470" cy="370670"/>
            </a:xfrm>
            <a:custGeom>
              <a:avLst/>
              <a:gdLst>
                <a:gd name="connsiteX0" fmla="*/ 86116 w 250535"/>
                <a:gd name="connsiteY0" fmla="*/ 310956 h 490137"/>
                <a:gd name="connsiteX1" fmla="*/ 79576 w 250535"/>
                <a:gd name="connsiteY1" fmla="*/ 313759 h 490137"/>
                <a:gd name="connsiteX2" fmla="*/ 72102 w 250535"/>
                <a:gd name="connsiteY2" fmla="*/ 321233 h 490137"/>
                <a:gd name="connsiteX3" fmla="*/ 79576 w 250535"/>
                <a:gd name="connsiteY3" fmla="*/ 328706 h 490137"/>
                <a:gd name="connsiteX4" fmla="*/ 64629 w 250535"/>
                <a:gd name="connsiteY4" fmla="*/ 336180 h 490137"/>
                <a:gd name="connsiteX5" fmla="*/ 49681 w 250535"/>
                <a:gd name="connsiteY5" fmla="*/ 343654 h 490137"/>
                <a:gd name="connsiteX6" fmla="*/ 42208 w 250535"/>
                <a:gd name="connsiteY6" fmla="*/ 358601 h 490137"/>
                <a:gd name="connsiteX7" fmla="*/ 42208 w 250535"/>
                <a:gd name="connsiteY7" fmla="*/ 373548 h 490137"/>
                <a:gd name="connsiteX8" fmla="*/ 49681 w 250535"/>
                <a:gd name="connsiteY8" fmla="*/ 388495 h 490137"/>
                <a:gd name="connsiteX9" fmla="*/ 57155 w 250535"/>
                <a:gd name="connsiteY9" fmla="*/ 395969 h 490137"/>
                <a:gd name="connsiteX10" fmla="*/ 72102 w 250535"/>
                <a:gd name="connsiteY10" fmla="*/ 395969 h 490137"/>
                <a:gd name="connsiteX11" fmla="*/ 87050 w 250535"/>
                <a:gd name="connsiteY11" fmla="*/ 395969 h 490137"/>
                <a:gd name="connsiteX12" fmla="*/ 101997 w 250535"/>
                <a:gd name="connsiteY12" fmla="*/ 395969 h 490137"/>
                <a:gd name="connsiteX13" fmla="*/ 116945 w 250535"/>
                <a:gd name="connsiteY13" fmla="*/ 395969 h 490137"/>
                <a:gd name="connsiteX14" fmla="*/ 131892 w 250535"/>
                <a:gd name="connsiteY14" fmla="*/ 403443 h 490137"/>
                <a:gd name="connsiteX15" fmla="*/ 131892 w 250535"/>
                <a:gd name="connsiteY15" fmla="*/ 418390 h 490137"/>
                <a:gd name="connsiteX16" fmla="*/ 131892 w 250535"/>
                <a:gd name="connsiteY16" fmla="*/ 425864 h 490137"/>
                <a:gd name="connsiteX17" fmla="*/ 124418 w 250535"/>
                <a:gd name="connsiteY17" fmla="*/ 425864 h 490137"/>
                <a:gd name="connsiteX18" fmla="*/ 116945 w 250535"/>
                <a:gd name="connsiteY18" fmla="*/ 433337 h 490137"/>
                <a:gd name="connsiteX19" fmla="*/ 101997 w 250535"/>
                <a:gd name="connsiteY19" fmla="*/ 433337 h 490137"/>
                <a:gd name="connsiteX20" fmla="*/ 87050 w 250535"/>
                <a:gd name="connsiteY20" fmla="*/ 433337 h 490137"/>
                <a:gd name="connsiteX21" fmla="*/ 79576 w 250535"/>
                <a:gd name="connsiteY21" fmla="*/ 433337 h 490137"/>
                <a:gd name="connsiteX22" fmla="*/ 72102 w 250535"/>
                <a:gd name="connsiteY22" fmla="*/ 433337 h 490137"/>
                <a:gd name="connsiteX23" fmla="*/ 64629 w 250535"/>
                <a:gd name="connsiteY23" fmla="*/ 433337 h 490137"/>
                <a:gd name="connsiteX24" fmla="*/ 64629 w 250535"/>
                <a:gd name="connsiteY24" fmla="*/ 440811 h 490137"/>
                <a:gd name="connsiteX25" fmla="*/ 64629 w 250535"/>
                <a:gd name="connsiteY25" fmla="*/ 448285 h 490137"/>
                <a:gd name="connsiteX26" fmla="*/ 79576 w 250535"/>
                <a:gd name="connsiteY26" fmla="*/ 455758 h 490137"/>
                <a:gd name="connsiteX27" fmla="*/ 94523 w 250535"/>
                <a:gd name="connsiteY27" fmla="*/ 455758 h 490137"/>
                <a:gd name="connsiteX28" fmla="*/ 109471 w 250535"/>
                <a:gd name="connsiteY28" fmla="*/ 448285 h 490137"/>
                <a:gd name="connsiteX29" fmla="*/ 109471 w 250535"/>
                <a:gd name="connsiteY29" fmla="*/ 463232 h 490137"/>
                <a:gd name="connsiteX30" fmla="*/ 116945 w 250535"/>
                <a:gd name="connsiteY30" fmla="*/ 463232 h 490137"/>
                <a:gd name="connsiteX31" fmla="*/ 124418 w 250535"/>
                <a:gd name="connsiteY31" fmla="*/ 455758 h 490137"/>
                <a:gd name="connsiteX32" fmla="*/ 124418 w 250535"/>
                <a:gd name="connsiteY32" fmla="*/ 448285 h 490137"/>
                <a:gd name="connsiteX33" fmla="*/ 139366 w 250535"/>
                <a:gd name="connsiteY33" fmla="*/ 440811 h 490137"/>
                <a:gd name="connsiteX34" fmla="*/ 154313 w 250535"/>
                <a:gd name="connsiteY34" fmla="*/ 433337 h 490137"/>
                <a:gd name="connsiteX35" fmla="*/ 161787 w 250535"/>
                <a:gd name="connsiteY35" fmla="*/ 418390 h 490137"/>
                <a:gd name="connsiteX36" fmla="*/ 161787 w 250535"/>
                <a:gd name="connsiteY36" fmla="*/ 395969 h 490137"/>
                <a:gd name="connsiteX37" fmla="*/ 146839 w 250535"/>
                <a:gd name="connsiteY37" fmla="*/ 381022 h 490137"/>
                <a:gd name="connsiteX38" fmla="*/ 124418 w 250535"/>
                <a:gd name="connsiteY38" fmla="*/ 373548 h 490137"/>
                <a:gd name="connsiteX39" fmla="*/ 116945 w 250535"/>
                <a:gd name="connsiteY39" fmla="*/ 373548 h 490137"/>
                <a:gd name="connsiteX40" fmla="*/ 101997 w 250535"/>
                <a:gd name="connsiteY40" fmla="*/ 373548 h 490137"/>
                <a:gd name="connsiteX41" fmla="*/ 87050 w 250535"/>
                <a:gd name="connsiteY41" fmla="*/ 373548 h 490137"/>
                <a:gd name="connsiteX42" fmla="*/ 79576 w 250535"/>
                <a:gd name="connsiteY42" fmla="*/ 373548 h 490137"/>
                <a:gd name="connsiteX43" fmla="*/ 72102 w 250535"/>
                <a:gd name="connsiteY43" fmla="*/ 373548 h 490137"/>
                <a:gd name="connsiteX44" fmla="*/ 72102 w 250535"/>
                <a:gd name="connsiteY44" fmla="*/ 366075 h 490137"/>
                <a:gd name="connsiteX45" fmla="*/ 72102 w 250535"/>
                <a:gd name="connsiteY45" fmla="*/ 358601 h 490137"/>
                <a:gd name="connsiteX46" fmla="*/ 72102 w 250535"/>
                <a:gd name="connsiteY46" fmla="*/ 351127 h 490137"/>
                <a:gd name="connsiteX47" fmla="*/ 79576 w 250535"/>
                <a:gd name="connsiteY47" fmla="*/ 351127 h 490137"/>
                <a:gd name="connsiteX48" fmla="*/ 94523 w 250535"/>
                <a:gd name="connsiteY48" fmla="*/ 343654 h 490137"/>
                <a:gd name="connsiteX49" fmla="*/ 109471 w 250535"/>
                <a:gd name="connsiteY49" fmla="*/ 343654 h 490137"/>
                <a:gd name="connsiteX50" fmla="*/ 124418 w 250535"/>
                <a:gd name="connsiteY50" fmla="*/ 343654 h 490137"/>
                <a:gd name="connsiteX51" fmla="*/ 131892 w 250535"/>
                <a:gd name="connsiteY51" fmla="*/ 343654 h 490137"/>
                <a:gd name="connsiteX52" fmla="*/ 131892 w 250535"/>
                <a:gd name="connsiteY52" fmla="*/ 336180 h 490137"/>
                <a:gd name="connsiteX53" fmla="*/ 131892 w 250535"/>
                <a:gd name="connsiteY53" fmla="*/ 328706 h 490137"/>
                <a:gd name="connsiteX54" fmla="*/ 116945 w 250535"/>
                <a:gd name="connsiteY54" fmla="*/ 328706 h 490137"/>
                <a:gd name="connsiteX55" fmla="*/ 101997 w 250535"/>
                <a:gd name="connsiteY55" fmla="*/ 328706 h 490137"/>
                <a:gd name="connsiteX56" fmla="*/ 94523 w 250535"/>
                <a:gd name="connsiteY56" fmla="*/ 328706 h 490137"/>
                <a:gd name="connsiteX57" fmla="*/ 87050 w 250535"/>
                <a:gd name="connsiteY57" fmla="*/ 313759 h 490137"/>
                <a:gd name="connsiteX58" fmla="*/ 86116 w 250535"/>
                <a:gd name="connsiteY58" fmla="*/ 310956 h 490137"/>
                <a:gd name="connsiteX59" fmla="*/ 109471 w 250535"/>
                <a:gd name="connsiteY59" fmla="*/ 268917 h 490137"/>
                <a:gd name="connsiteX60" fmla="*/ 206629 w 250535"/>
                <a:gd name="connsiteY60" fmla="*/ 366075 h 490137"/>
                <a:gd name="connsiteX61" fmla="*/ 124418 w 250535"/>
                <a:gd name="connsiteY61" fmla="*/ 485653 h 490137"/>
                <a:gd name="connsiteX62" fmla="*/ 4839 w 250535"/>
                <a:gd name="connsiteY62" fmla="*/ 418390 h 490137"/>
                <a:gd name="connsiteX63" fmla="*/ 34734 w 250535"/>
                <a:gd name="connsiteY63" fmla="*/ 291338 h 490137"/>
                <a:gd name="connsiteX64" fmla="*/ 109471 w 250535"/>
                <a:gd name="connsiteY64" fmla="*/ 268917 h 490137"/>
                <a:gd name="connsiteX65" fmla="*/ 93002 w 250535"/>
                <a:gd name="connsiteY65" fmla="*/ 202910 h 490137"/>
                <a:gd name="connsiteX66" fmla="*/ 101595 w 250535"/>
                <a:gd name="connsiteY66" fmla="*/ 209491 h 490137"/>
                <a:gd name="connsiteX67" fmla="*/ 101595 w 250535"/>
                <a:gd name="connsiteY67" fmla="*/ 262147 h 490137"/>
                <a:gd name="connsiteX68" fmla="*/ 71043 w 250535"/>
                <a:gd name="connsiteY68" fmla="*/ 269669 h 490137"/>
                <a:gd name="connsiteX69" fmla="*/ 40492 w 250535"/>
                <a:gd name="connsiteY69" fmla="*/ 277191 h 490137"/>
                <a:gd name="connsiteX70" fmla="*/ 9940 w 250535"/>
                <a:gd name="connsiteY70" fmla="*/ 232058 h 490137"/>
                <a:gd name="connsiteX71" fmla="*/ 40492 w 250535"/>
                <a:gd name="connsiteY71" fmla="*/ 239580 h 490137"/>
                <a:gd name="connsiteX72" fmla="*/ 40492 w 250535"/>
                <a:gd name="connsiteY72" fmla="*/ 232058 h 490137"/>
                <a:gd name="connsiteX73" fmla="*/ 48130 w 250535"/>
                <a:gd name="connsiteY73" fmla="*/ 217014 h 490137"/>
                <a:gd name="connsiteX74" fmla="*/ 63405 w 250535"/>
                <a:gd name="connsiteY74" fmla="*/ 209491 h 490137"/>
                <a:gd name="connsiteX75" fmla="*/ 78681 w 250535"/>
                <a:gd name="connsiteY75" fmla="*/ 217014 h 490137"/>
                <a:gd name="connsiteX76" fmla="*/ 78681 w 250535"/>
                <a:gd name="connsiteY76" fmla="*/ 224536 h 490137"/>
                <a:gd name="connsiteX77" fmla="*/ 93002 w 250535"/>
                <a:gd name="connsiteY77" fmla="*/ 202910 h 490137"/>
                <a:gd name="connsiteX78" fmla="*/ 235538 w 250535"/>
                <a:gd name="connsiteY78" fmla="*/ 0 h 490137"/>
                <a:gd name="connsiteX79" fmla="*/ 250535 w 250535"/>
                <a:gd name="connsiteY79" fmla="*/ 15017 h 490137"/>
                <a:gd name="connsiteX80" fmla="*/ 250535 w 250535"/>
                <a:gd name="connsiteY80" fmla="*/ 67574 h 490137"/>
                <a:gd name="connsiteX81" fmla="*/ 235538 w 250535"/>
                <a:gd name="connsiteY81" fmla="*/ 82591 h 490137"/>
                <a:gd name="connsiteX82" fmla="*/ 228039 w 250535"/>
                <a:gd name="connsiteY82" fmla="*/ 82591 h 490137"/>
                <a:gd name="connsiteX83" fmla="*/ 175548 w 250535"/>
                <a:gd name="connsiteY83" fmla="*/ 127640 h 490137"/>
                <a:gd name="connsiteX84" fmla="*/ 130556 w 250535"/>
                <a:gd name="connsiteY84" fmla="*/ 187706 h 490137"/>
                <a:gd name="connsiteX85" fmla="*/ 115559 w 250535"/>
                <a:gd name="connsiteY85" fmla="*/ 187706 h 490137"/>
                <a:gd name="connsiteX86" fmla="*/ 108060 w 250535"/>
                <a:gd name="connsiteY86" fmla="*/ 187706 h 490137"/>
                <a:gd name="connsiteX87" fmla="*/ 100561 w 250535"/>
                <a:gd name="connsiteY87" fmla="*/ 165181 h 490137"/>
                <a:gd name="connsiteX88" fmla="*/ 130556 w 250535"/>
                <a:gd name="connsiteY88" fmla="*/ 127640 h 490137"/>
                <a:gd name="connsiteX89" fmla="*/ 130556 w 250535"/>
                <a:gd name="connsiteY89" fmla="*/ 105115 h 490137"/>
                <a:gd name="connsiteX90" fmla="*/ 115559 w 250535"/>
                <a:gd name="connsiteY90" fmla="*/ 82591 h 490137"/>
                <a:gd name="connsiteX91" fmla="*/ 108060 w 250535"/>
                <a:gd name="connsiteY91" fmla="*/ 82591 h 490137"/>
                <a:gd name="connsiteX92" fmla="*/ 63068 w 250535"/>
                <a:gd name="connsiteY92" fmla="*/ 120132 h 490137"/>
                <a:gd name="connsiteX93" fmla="*/ 55569 w 250535"/>
                <a:gd name="connsiteY93" fmla="*/ 180197 h 490137"/>
                <a:gd name="connsiteX94" fmla="*/ 48070 w 250535"/>
                <a:gd name="connsiteY94" fmla="*/ 195214 h 490137"/>
                <a:gd name="connsiteX95" fmla="*/ 40572 w 250535"/>
                <a:gd name="connsiteY95" fmla="*/ 202722 h 490137"/>
                <a:gd name="connsiteX96" fmla="*/ 25574 w 250535"/>
                <a:gd name="connsiteY96" fmla="*/ 187706 h 490137"/>
                <a:gd name="connsiteX97" fmla="*/ 18076 w 250535"/>
                <a:gd name="connsiteY97" fmla="*/ 180197 h 490137"/>
                <a:gd name="connsiteX98" fmla="*/ 10577 w 250535"/>
                <a:gd name="connsiteY98" fmla="*/ 105115 h 490137"/>
                <a:gd name="connsiteX99" fmla="*/ 18076 w 250535"/>
                <a:gd name="connsiteY99" fmla="*/ 90099 h 490137"/>
                <a:gd name="connsiteX100" fmla="*/ 93063 w 250535"/>
                <a:gd name="connsiteY100" fmla="*/ 22525 h 490137"/>
                <a:gd name="connsiteX101" fmla="*/ 190545 w 250535"/>
                <a:gd name="connsiteY101" fmla="*/ 15017 h 490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50535" h="490137">
                  <a:moveTo>
                    <a:pt x="86116" y="310956"/>
                  </a:moveTo>
                  <a:cubicBezTo>
                    <a:pt x="85182" y="310022"/>
                    <a:pt x="83313" y="310022"/>
                    <a:pt x="79576" y="313759"/>
                  </a:cubicBezTo>
                  <a:cubicBezTo>
                    <a:pt x="72102" y="313759"/>
                    <a:pt x="72102" y="313759"/>
                    <a:pt x="72102" y="321233"/>
                  </a:cubicBezTo>
                  <a:cubicBezTo>
                    <a:pt x="72102" y="321233"/>
                    <a:pt x="72102" y="321233"/>
                    <a:pt x="79576" y="328706"/>
                  </a:cubicBezTo>
                  <a:cubicBezTo>
                    <a:pt x="72102" y="336180"/>
                    <a:pt x="72102" y="336180"/>
                    <a:pt x="64629" y="336180"/>
                  </a:cubicBezTo>
                  <a:cubicBezTo>
                    <a:pt x="57155" y="336180"/>
                    <a:pt x="57155" y="343654"/>
                    <a:pt x="49681" y="343654"/>
                  </a:cubicBezTo>
                  <a:cubicBezTo>
                    <a:pt x="49681" y="351127"/>
                    <a:pt x="49681" y="351127"/>
                    <a:pt x="42208" y="358601"/>
                  </a:cubicBezTo>
                  <a:cubicBezTo>
                    <a:pt x="42208" y="366075"/>
                    <a:pt x="42208" y="366075"/>
                    <a:pt x="42208" y="373548"/>
                  </a:cubicBezTo>
                  <a:cubicBezTo>
                    <a:pt x="42208" y="381022"/>
                    <a:pt x="49681" y="381022"/>
                    <a:pt x="49681" y="388495"/>
                  </a:cubicBezTo>
                  <a:cubicBezTo>
                    <a:pt x="49681" y="388495"/>
                    <a:pt x="57155" y="388495"/>
                    <a:pt x="57155" y="395969"/>
                  </a:cubicBezTo>
                  <a:cubicBezTo>
                    <a:pt x="64629" y="395969"/>
                    <a:pt x="64629" y="395969"/>
                    <a:pt x="72102" y="395969"/>
                  </a:cubicBezTo>
                  <a:cubicBezTo>
                    <a:pt x="72102" y="395969"/>
                    <a:pt x="79576" y="395969"/>
                    <a:pt x="87050" y="395969"/>
                  </a:cubicBezTo>
                  <a:cubicBezTo>
                    <a:pt x="87050" y="395969"/>
                    <a:pt x="94523" y="395969"/>
                    <a:pt x="101997" y="395969"/>
                  </a:cubicBezTo>
                  <a:cubicBezTo>
                    <a:pt x="101997" y="395969"/>
                    <a:pt x="109471" y="395969"/>
                    <a:pt x="116945" y="395969"/>
                  </a:cubicBezTo>
                  <a:cubicBezTo>
                    <a:pt x="124418" y="395969"/>
                    <a:pt x="124418" y="395969"/>
                    <a:pt x="131892" y="403443"/>
                  </a:cubicBezTo>
                  <a:cubicBezTo>
                    <a:pt x="131892" y="410916"/>
                    <a:pt x="131892" y="410916"/>
                    <a:pt x="131892" y="418390"/>
                  </a:cubicBezTo>
                  <a:cubicBezTo>
                    <a:pt x="131892" y="418390"/>
                    <a:pt x="131892" y="418390"/>
                    <a:pt x="131892" y="425864"/>
                  </a:cubicBezTo>
                  <a:cubicBezTo>
                    <a:pt x="124418" y="425864"/>
                    <a:pt x="124418" y="425864"/>
                    <a:pt x="124418" y="425864"/>
                  </a:cubicBezTo>
                  <a:cubicBezTo>
                    <a:pt x="116945" y="425864"/>
                    <a:pt x="116945" y="433337"/>
                    <a:pt x="116945" y="433337"/>
                  </a:cubicBezTo>
                  <a:cubicBezTo>
                    <a:pt x="109471" y="433337"/>
                    <a:pt x="101997" y="433337"/>
                    <a:pt x="101997" y="433337"/>
                  </a:cubicBezTo>
                  <a:cubicBezTo>
                    <a:pt x="94523" y="433337"/>
                    <a:pt x="87050" y="433337"/>
                    <a:pt x="87050" y="433337"/>
                  </a:cubicBezTo>
                  <a:cubicBezTo>
                    <a:pt x="79576" y="433337"/>
                    <a:pt x="79576" y="433337"/>
                    <a:pt x="79576" y="433337"/>
                  </a:cubicBezTo>
                  <a:cubicBezTo>
                    <a:pt x="72102" y="433337"/>
                    <a:pt x="72102" y="433337"/>
                    <a:pt x="72102" y="433337"/>
                  </a:cubicBezTo>
                  <a:cubicBezTo>
                    <a:pt x="64629" y="433337"/>
                    <a:pt x="64629" y="433337"/>
                    <a:pt x="64629" y="433337"/>
                  </a:cubicBezTo>
                  <a:cubicBezTo>
                    <a:pt x="64629" y="440811"/>
                    <a:pt x="64629" y="440811"/>
                    <a:pt x="64629" y="440811"/>
                  </a:cubicBezTo>
                  <a:cubicBezTo>
                    <a:pt x="64629" y="448285"/>
                    <a:pt x="64629" y="448285"/>
                    <a:pt x="64629" y="448285"/>
                  </a:cubicBezTo>
                  <a:cubicBezTo>
                    <a:pt x="72102" y="448285"/>
                    <a:pt x="72102" y="455758"/>
                    <a:pt x="79576" y="455758"/>
                  </a:cubicBezTo>
                  <a:cubicBezTo>
                    <a:pt x="87050" y="455758"/>
                    <a:pt x="94523" y="455758"/>
                    <a:pt x="94523" y="455758"/>
                  </a:cubicBezTo>
                  <a:cubicBezTo>
                    <a:pt x="101997" y="455758"/>
                    <a:pt x="101997" y="455758"/>
                    <a:pt x="109471" y="448285"/>
                  </a:cubicBezTo>
                  <a:cubicBezTo>
                    <a:pt x="109471" y="448285"/>
                    <a:pt x="109471" y="448285"/>
                    <a:pt x="109471" y="463232"/>
                  </a:cubicBezTo>
                  <a:cubicBezTo>
                    <a:pt x="109471" y="463232"/>
                    <a:pt x="116945" y="463232"/>
                    <a:pt x="116945" y="463232"/>
                  </a:cubicBezTo>
                  <a:cubicBezTo>
                    <a:pt x="124418" y="463232"/>
                    <a:pt x="124418" y="463232"/>
                    <a:pt x="124418" y="455758"/>
                  </a:cubicBezTo>
                  <a:cubicBezTo>
                    <a:pt x="124418" y="455758"/>
                    <a:pt x="124418" y="455758"/>
                    <a:pt x="124418" y="448285"/>
                  </a:cubicBezTo>
                  <a:cubicBezTo>
                    <a:pt x="124418" y="448285"/>
                    <a:pt x="131892" y="440811"/>
                    <a:pt x="139366" y="440811"/>
                  </a:cubicBezTo>
                  <a:cubicBezTo>
                    <a:pt x="139366" y="440811"/>
                    <a:pt x="146839" y="433337"/>
                    <a:pt x="154313" y="433337"/>
                  </a:cubicBezTo>
                  <a:cubicBezTo>
                    <a:pt x="154313" y="425864"/>
                    <a:pt x="161787" y="418390"/>
                    <a:pt x="161787" y="418390"/>
                  </a:cubicBezTo>
                  <a:cubicBezTo>
                    <a:pt x="161787" y="410916"/>
                    <a:pt x="161787" y="403443"/>
                    <a:pt x="161787" y="395969"/>
                  </a:cubicBezTo>
                  <a:cubicBezTo>
                    <a:pt x="154313" y="388495"/>
                    <a:pt x="154313" y="388495"/>
                    <a:pt x="146839" y="381022"/>
                  </a:cubicBezTo>
                  <a:cubicBezTo>
                    <a:pt x="139366" y="381022"/>
                    <a:pt x="139366" y="373548"/>
                    <a:pt x="124418" y="373548"/>
                  </a:cubicBezTo>
                  <a:cubicBezTo>
                    <a:pt x="124418" y="373548"/>
                    <a:pt x="116945" y="373548"/>
                    <a:pt x="116945" y="373548"/>
                  </a:cubicBezTo>
                  <a:cubicBezTo>
                    <a:pt x="109471" y="373548"/>
                    <a:pt x="101997" y="373548"/>
                    <a:pt x="101997" y="373548"/>
                  </a:cubicBezTo>
                  <a:cubicBezTo>
                    <a:pt x="94523" y="373548"/>
                    <a:pt x="94523" y="373548"/>
                    <a:pt x="87050" y="373548"/>
                  </a:cubicBezTo>
                  <a:cubicBezTo>
                    <a:pt x="87050" y="373548"/>
                    <a:pt x="87050" y="373548"/>
                    <a:pt x="79576" y="373548"/>
                  </a:cubicBezTo>
                  <a:cubicBezTo>
                    <a:pt x="79576" y="373548"/>
                    <a:pt x="72102" y="373548"/>
                    <a:pt x="72102" y="373548"/>
                  </a:cubicBezTo>
                  <a:cubicBezTo>
                    <a:pt x="72102" y="373548"/>
                    <a:pt x="72102" y="366075"/>
                    <a:pt x="72102" y="366075"/>
                  </a:cubicBezTo>
                  <a:cubicBezTo>
                    <a:pt x="72102" y="366075"/>
                    <a:pt x="72102" y="366075"/>
                    <a:pt x="72102" y="358601"/>
                  </a:cubicBezTo>
                  <a:cubicBezTo>
                    <a:pt x="72102" y="358601"/>
                    <a:pt x="72102" y="358601"/>
                    <a:pt x="72102" y="351127"/>
                  </a:cubicBezTo>
                  <a:cubicBezTo>
                    <a:pt x="79576" y="351127"/>
                    <a:pt x="79576" y="351127"/>
                    <a:pt x="79576" y="351127"/>
                  </a:cubicBezTo>
                  <a:cubicBezTo>
                    <a:pt x="87050" y="351127"/>
                    <a:pt x="87050" y="351127"/>
                    <a:pt x="94523" y="343654"/>
                  </a:cubicBezTo>
                  <a:cubicBezTo>
                    <a:pt x="101997" y="343654"/>
                    <a:pt x="101997" y="343654"/>
                    <a:pt x="109471" y="343654"/>
                  </a:cubicBezTo>
                  <a:cubicBezTo>
                    <a:pt x="116945" y="343654"/>
                    <a:pt x="116945" y="343654"/>
                    <a:pt x="124418" y="343654"/>
                  </a:cubicBezTo>
                  <a:cubicBezTo>
                    <a:pt x="131892" y="343654"/>
                    <a:pt x="131892" y="343654"/>
                    <a:pt x="131892" y="343654"/>
                  </a:cubicBezTo>
                  <a:cubicBezTo>
                    <a:pt x="131892" y="343654"/>
                    <a:pt x="131892" y="336180"/>
                    <a:pt x="131892" y="336180"/>
                  </a:cubicBezTo>
                  <a:cubicBezTo>
                    <a:pt x="131892" y="336180"/>
                    <a:pt x="131892" y="328706"/>
                    <a:pt x="131892" y="328706"/>
                  </a:cubicBezTo>
                  <a:cubicBezTo>
                    <a:pt x="124418" y="328706"/>
                    <a:pt x="124418" y="328706"/>
                    <a:pt x="116945" y="328706"/>
                  </a:cubicBezTo>
                  <a:cubicBezTo>
                    <a:pt x="116945" y="328706"/>
                    <a:pt x="109471" y="321233"/>
                    <a:pt x="101997" y="328706"/>
                  </a:cubicBezTo>
                  <a:cubicBezTo>
                    <a:pt x="101997" y="328706"/>
                    <a:pt x="94523" y="328706"/>
                    <a:pt x="94523" y="328706"/>
                  </a:cubicBezTo>
                  <a:cubicBezTo>
                    <a:pt x="94523" y="328706"/>
                    <a:pt x="94523" y="328706"/>
                    <a:pt x="87050" y="313759"/>
                  </a:cubicBezTo>
                  <a:cubicBezTo>
                    <a:pt x="87050" y="313759"/>
                    <a:pt x="87050" y="311891"/>
                    <a:pt x="86116" y="310956"/>
                  </a:cubicBezTo>
                  <a:close/>
                  <a:moveTo>
                    <a:pt x="109471" y="268917"/>
                  </a:moveTo>
                  <a:cubicBezTo>
                    <a:pt x="146839" y="283864"/>
                    <a:pt x="191681" y="328706"/>
                    <a:pt x="206629" y="366075"/>
                  </a:cubicBezTo>
                  <a:cubicBezTo>
                    <a:pt x="221576" y="425864"/>
                    <a:pt x="184208" y="470706"/>
                    <a:pt x="124418" y="485653"/>
                  </a:cubicBezTo>
                  <a:cubicBezTo>
                    <a:pt x="72102" y="500600"/>
                    <a:pt x="19787" y="478179"/>
                    <a:pt x="4839" y="418390"/>
                  </a:cubicBezTo>
                  <a:cubicBezTo>
                    <a:pt x="-10108" y="373548"/>
                    <a:pt x="12313" y="321233"/>
                    <a:pt x="34734" y="291338"/>
                  </a:cubicBezTo>
                  <a:cubicBezTo>
                    <a:pt x="34734" y="291338"/>
                    <a:pt x="34734" y="291338"/>
                    <a:pt x="109471" y="268917"/>
                  </a:cubicBezTo>
                  <a:close/>
                  <a:moveTo>
                    <a:pt x="93002" y="202910"/>
                  </a:moveTo>
                  <a:cubicBezTo>
                    <a:pt x="97776" y="200089"/>
                    <a:pt x="101595" y="201969"/>
                    <a:pt x="101595" y="209491"/>
                  </a:cubicBezTo>
                  <a:cubicBezTo>
                    <a:pt x="101595" y="224536"/>
                    <a:pt x="101595" y="262147"/>
                    <a:pt x="101595" y="262147"/>
                  </a:cubicBezTo>
                  <a:cubicBezTo>
                    <a:pt x="101595" y="262147"/>
                    <a:pt x="101595" y="262147"/>
                    <a:pt x="71043" y="269669"/>
                  </a:cubicBezTo>
                  <a:cubicBezTo>
                    <a:pt x="71043" y="269669"/>
                    <a:pt x="40492" y="277191"/>
                    <a:pt x="40492" y="277191"/>
                  </a:cubicBezTo>
                  <a:cubicBezTo>
                    <a:pt x="40492" y="277191"/>
                    <a:pt x="25216" y="247102"/>
                    <a:pt x="9940" y="232058"/>
                  </a:cubicBezTo>
                  <a:cubicBezTo>
                    <a:pt x="2302" y="217014"/>
                    <a:pt x="25216" y="217014"/>
                    <a:pt x="40492" y="239580"/>
                  </a:cubicBezTo>
                  <a:cubicBezTo>
                    <a:pt x="40492" y="239580"/>
                    <a:pt x="40492" y="232058"/>
                    <a:pt x="40492" y="232058"/>
                  </a:cubicBezTo>
                  <a:cubicBezTo>
                    <a:pt x="40492" y="224536"/>
                    <a:pt x="40492" y="224536"/>
                    <a:pt x="48130" y="217014"/>
                  </a:cubicBezTo>
                  <a:cubicBezTo>
                    <a:pt x="48130" y="209491"/>
                    <a:pt x="55767" y="201969"/>
                    <a:pt x="63405" y="209491"/>
                  </a:cubicBezTo>
                  <a:cubicBezTo>
                    <a:pt x="71043" y="209491"/>
                    <a:pt x="71043" y="217014"/>
                    <a:pt x="78681" y="217014"/>
                  </a:cubicBezTo>
                  <a:cubicBezTo>
                    <a:pt x="78681" y="224536"/>
                    <a:pt x="78681" y="224536"/>
                    <a:pt x="78681" y="224536"/>
                  </a:cubicBezTo>
                  <a:cubicBezTo>
                    <a:pt x="82500" y="213253"/>
                    <a:pt x="88229" y="205730"/>
                    <a:pt x="93002" y="202910"/>
                  </a:cubicBezTo>
                  <a:close/>
                  <a:moveTo>
                    <a:pt x="235538" y="0"/>
                  </a:moveTo>
                  <a:cubicBezTo>
                    <a:pt x="235538" y="0"/>
                    <a:pt x="250535" y="0"/>
                    <a:pt x="250535" y="15017"/>
                  </a:cubicBezTo>
                  <a:cubicBezTo>
                    <a:pt x="250535" y="22525"/>
                    <a:pt x="250535" y="45049"/>
                    <a:pt x="250535" y="67574"/>
                  </a:cubicBezTo>
                  <a:cubicBezTo>
                    <a:pt x="250535" y="82591"/>
                    <a:pt x="235538" y="82591"/>
                    <a:pt x="235538" y="82591"/>
                  </a:cubicBezTo>
                  <a:cubicBezTo>
                    <a:pt x="235538" y="82591"/>
                    <a:pt x="235538" y="82591"/>
                    <a:pt x="228039" y="82591"/>
                  </a:cubicBezTo>
                  <a:cubicBezTo>
                    <a:pt x="228039" y="82591"/>
                    <a:pt x="228039" y="82591"/>
                    <a:pt x="175548" y="127640"/>
                  </a:cubicBezTo>
                  <a:cubicBezTo>
                    <a:pt x="175548" y="127640"/>
                    <a:pt x="175548" y="127640"/>
                    <a:pt x="130556" y="187706"/>
                  </a:cubicBezTo>
                  <a:cubicBezTo>
                    <a:pt x="123057" y="187706"/>
                    <a:pt x="123057" y="187706"/>
                    <a:pt x="115559" y="187706"/>
                  </a:cubicBezTo>
                  <a:cubicBezTo>
                    <a:pt x="115559" y="187706"/>
                    <a:pt x="108060" y="187706"/>
                    <a:pt x="108060" y="187706"/>
                  </a:cubicBezTo>
                  <a:cubicBezTo>
                    <a:pt x="100561" y="180197"/>
                    <a:pt x="100561" y="172689"/>
                    <a:pt x="100561" y="165181"/>
                  </a:cubicBezTo>
                  <a:cubicBezTo>
                    <a:pt x="100561" y="165181"/>
                    <a:pt x="100561" y="165181"/>
                    <a:pt x="130556" y="127640"/>
                  </a:cubicBezTo>
                  <a:cubicBezTo>
                    <a:pt x="130556" y="127640"/>
                    <a:pt x="138055" y="120132"/>
                    <a:pt x="130556" y="105115"/>
                  </a:cubicBezTo>
                  <a:cubicBezTo>
                    <a:pt x="130556" y="97607"/>
                    <a:pt x="123057" y="90099"/>
                    <a:pt x="115559" y="82591"/>
                  </a:cubicBezTo>
                  <a:cubicBezTo>
                    <a:pt x="115559" y="75082"/>
                    <a:pt x="108060" y="82591"/>
                    <a:pt x="108060" y="82591"/>
                  </a:cubicBezTo>
                  <a:cubicBezTo>
                    <a:pt x="108060" y="82591"/>
                    <a:pt x="108060" y="82591"/>
                    <a:pt x="63068" y="120132"/>
                  </a:cubicBezTo>
                  <a:cubicBezTo>
                    <a:pt x="63068" y="120132"/>
                    <a:pt x="63068" y="120132"/>
                    <a:pt x="55569" y="180197"/>
                  </a:cubicBezTo>
                  <a:cubicBezTo>
                    <a:pt x="55569" y="187706"/>
                    <a:pt x="55569" y="187706"/>
                    <a:pt x="48070" y="195214"/>
                  </a:cubicBezTo>
                  <a:cubicBezTo>
                    <a:pt x="48070" y="195214"/>
                    <a:pt x="40572" y="202722"/>
                    <a:pt x="40572" y="202722"/>
                  </a:cubicBezTo>
                  <a:cubicBezTo>
                    <a:pt x="33073" y="202722"/>
                    <a:pt x="25574" y="195214"/>
                    <a:pt x="25574" y="187706"/>
                  </a:cubicBezTo>
                  <a:cubicBezTo>
                    <a:pt x="25574" y="187706"/>
                    <a:pt x="18076" y="187706"/>
                    <a:pt x="18076" y="180197"/>
                  </a:cubicBezTo>
                  <a:cubicBezTo>
                    <a:pt x="18076" y="180197"/>
                    <a:pt x="18076" y="180197"/>
                    <a:pt x="10577" y="105115"/>
                  </a:cubicBezTo>
                  <a:cubicBezTo>
                    <a:pt x="10577" y="97607"/>
                    <a:pt x="10577" y="97607"/>
                    <a:pt x="18076" y="90099"/>
                  </a:cubicBezTo>
                  <a:cubicBezTo>
                    <a:pt x="18076" y="90099"/>
                    <a:pt x="78065" y="22525"/>
                    <a:pt x="93063" y="22525"/>
                  </a:cubicBezTo>
                  <a:cubicBezTo>
                    <a:pt x="108060" y="15017"/>
                    <a:pt x="190545" y="15017"/>
                    <a:pt x="190545" y="15017"/>
                  </a:cubicBezTo>
                  <a:close/>
                </a:path>
              </a:pathLst>
            </a:custGeom>
            <a:solidFill>
              <a:schemeClr val="bg1"/>
            </a:solidFill>
            <a:ln w="9525">
              <a:noFill/>
              <a:round/>
            </a:ln>
          </p:spPr>
          <p:txBody>
            <a:bodyPr wrap="square" anchor="ctr">
              <a:noAutofit/>
            </a:bodyPr>
            <a:p>
              <a:pPr algn="ctr"/>
              <a:endParaRPr>
                <a:solidFill>
                  <a:schemeClr val="tx1">
                    <a:lumMod val="75000"/>
                    <a:lumOff val="25000"/>
                  </a:schemeClr>
                </a:solidFill>
              </a:endParaRPr>
            </a:p>
          </p:txBody>
        </p:sp>
        <p:sp>
          <p:nvSpPr>
            <p:cNvPr id="13" name="iṡľíḑé"/>
            <p:cNvSpPr/>
            <p:nvPr>
              <p:custDataLst>
                <p:tags r:id="rId8"/>
              </p:custDataLst>
            </p:nvPr>
          </p:nvSpPr>
          <p:spPr bwMode="auto">
            <a:xfrm>
              <a:off x="3591237" y="2473233"/>
              <a:ext cx="244050" cy="375452"/>
            </a:xfrm>
            <a:custGeom>
              <a:avLst/>
              <a:gdLst>
                <a:gd name="connsiteX0" fmla="*/ 61914 w 322705"/>
                <a:gd name="connsiteY0" fmla="*/ 372688 h 496459"/>
                <a:gd name="connsiteX1" fmla="*/ 76924 w 322705"/>
                <a:gd name="connsiteY1" fmla="*/ 373866 h 496459"/>
                <a:gd name="connsiteX2" fmla="*/ 112572 w 322705"/>
                <a:gd name="connsiteY2" fmla="*/ 383296 h 496459"/>
                <a:gd name="connsiteX3" fmla="*/ 210134 w 322705"/>
                <a:gd name="connsiteY3" fmla="*/ 383296 h 496459"/>
                <a:gd name="connsiteX4" fmla="*/ 225143 w 322705"/>
                <a:gd name="connsiteY4" fmla="*/ 405929 h 496459"/>
                <a:gd name="connsiteX5" fmla="*/ 127581 w 322705"/>
                <a:gd name="connsiteY5" fmla="*/ 421017 h 496459"/>
                <a:gd name="connsiteX6" fmla="*/ 247657 w 322705"/>
                <a:gd name="connsiteY6" fmla="*/ 428562 h 496459"/>
                <a:gd name="connsiteX7" fmla="*/ 300191 w 322705"/>
                <a:gd name="connsiteY7" fmla="*/ 383296 h 496459"/>
                <a:gd name="connsiteX8" fmla="*/ 322705 w 322705"/>
                <a:gd name="connsiteY8" fmla="*/ 390841 h 496459"/>
                <a:gd name="connsiteX9" fmla="*/ 225143 w 322705"/>
                <a:gd name="connsiteY9" fmla="*/ 481371 h 496459"/>
                <a:gd name="connsiteX10" fmla="*/ 90057 w 322705"/>
                <a:gd name="connsiteY10" fmla="*/ 488915 h 496459"/>
                <a:gd name="connsiteX11" fmla="*/ 60038 w 322705"/>
                <a:gd name="connsiteY11" fmla="*/ 496459 h 496459"/>
                <a:gd name="connsiteX12" fmla="*/ 0 w 322705"/>
                <a:gd name="connsiteY12" fmla="*/ 428562 h 496459"/>
                <a:gd name="connsiteX13" fmla="*/ 52533 w 322705"/>
                <a:gd name="connsiteY13" fmla="*/ 375752 h 496459"/>
                <a:gd name="connsiteX14" fmla="*/ 61914 w 322705"/>
                <a:gd name="connsiteY14" fmla="*/ 372688 h 496459"/>
                <a:gd name="connsiteX15" fmla="*/ 135068 w 322705"/>
                <a:gd name="connsiteY15" fmla="*/ 302013 h 496459"/>
                <a:gd name="connsiteX16" fmla="*/ 233146 w 322705"/>
                <a:gd name="connsiteY16" fmla="*/ 302013 h 496459"/>
                <a:gd name="connsiteX17" fmla="*/ 248235 w 322705"/>
                <a:gd name="connsiteY17" fmla="*/ 316197 h 496459"/>
                <a:gd name="connsiteX18" fmla="*/ 233146 w 322705"/>
                <a:gd name="connsiteY18" fmla="*/ 330382 h 496459"/>
                <a:gd name="connsiteX19" fmla="*/ 230317 w 322705"/>
                <a:gd name="connsiteY19" fmla="*/ 330382 h 496459"/>
                <a:gd name="connsiteX20" fmla="*/ 218057 w 322705"/>
                <a:gd name="connsiteY20" fmla="*/ 330382 h 496459"/>
                <a:gd name="connsiteX21" fmla="*/ 187879 w 322705"/>
                <a:gd name="connsiteY21" fmla="*/ 351659 h 496459"/>
                <a:gd name="connsiteX22" fmla="*/ 157701 w 322705"/>
                <a:gd name="connsiteY22" fmla="*/ 330382 h 496459"/>
                <a:gd name="connsiteX23" fmla="*/ 135068 w 322705"/>
                <a:gd name="connsiteY23" fmla="*/ 330382 h 496459"/>
                <a:gd name="connsiteX24" fmla="*/ 119979 w 322705"/>
                <a:gd name="connsiteY24" fmla="*/ 316197 h 496459"/>
                <a:gd name="connsiteX25" fmla="*/ 135068 w 322705"/>
                <a:gd name="connsiteY25" fmla="*/ 302013 h 496459"/>
                <a:gd name="connsiteX26" fmla="*/ 127524 w 322705"/>
                <a:gd name="connsiteY26" fmla="*/ 268915 h 496459"/>
                <a:gd name="connsiteX27" fmla="*/ 240691 w 322705"/>
                <a:gd name="connsiteY27" fmla="*/ 268915 h 496459"/>
                <a:gd name="connsiteX28" fmla="*/ 248235 w 322705"/>
                <a:gd name="connsiteY28" fmla="*/ 285464 h 496459"/>
                <a:gd name="connsiteX29" fmla="*/ 240691 w 322705"/>
                <a:gd name="connsiteY29" fmla="*/ 293738 h 496459"/>
                <a:gd name="connsiteX30" fmla="*/ 127524 w 322705"/>
                <a:gd name="connsiteY30" fmla="*/ 293738 h 496459"/>
                <a:gd name="connsiteX31" fmla="*/ 119979 w 322705"/>
                <a:gd name="connsiteY31" fmla="*/ 285464 h 496459"/>
                <a:gd name="connsiteX32" fmla="*/ 127524 w 322705"/>
                <a:gd name="connsiteY32" fmla="*/ 268915 h 496459"/>
                <a:gd name="connsiteX33" fmla="*/ 185776 w 322705"/>
                <a:gd name="connsiteY33" fmla="*/ 67022 h 496459"/>
                <a:gd name="connsiteX34" fmla="*/ 170829 w 322705"/>
                <a:gd name="connsiteY34" fmla="*/ 96809 h 496459"/>
                <a:gd name="connsiteX35" fmla="*/ 133460 w 322705"/>
                <a:gd name="connsiteY35" fmla="*/ 104256 h 496459"/>
                <a:gd name="connsiteX36" fmla="*/ 155881 w 322705"/>
                <a:gd name="connsiteY36" fmla="*/ 126597 h 496459"/>
                <a:gd name="connsiteX37" fmla="*/ 155881 w 322705"/>
                <a:gd name="connsiteY37" fmla="*/ 156384 h 496459"/>
                <a:gd name="connsiteX38" fmla="*/ 185776 w 322705"/>
                <a:gd name="connsiteY38" fmla="*/ 141491 h 496459"/>
                <a:gd name="connsiteX39" fmla="*/ 208197 w 322705"/>
                <a:gd name="connsiteY39" fmla="*/ 156384 h 496459"/>
                <a:gd name="connsiteX40" fmla="*/ 208197 w 322705"/>
                <a:gd name="connsiteY40" fmla="*/ 126597 h 496459"/>
                <a:gd name="connsiteX41" fmla="*/ 230618 w 322705"/>
                <a:gd name="connsiteY41" fmla="*/ 104256 h 496459"/>
                <a:gd name="connsiteX42" fmla="*/ 193250 w 322705"/>
                <a:gd name="connsiteY42" fmla="*/ 96809 h 496459"/>
                <a:gd name="connsiteX43" fmla="*/ 185776 w 322705"/>
                <a:gd name="connsiteY43" fmla="*/ 67022 h 496459"/>
                <a:gd name="connsiteX44" fmla="*/ 185776 w 322705"/>
                <a:gd name="connsiteY44" fmla="*/ 0 h 496459"/>
                <a:gd name="connsiteX45" fmla="*/ 297882 w 322705"/>
                <a:gd name="connsiteY45" fmla="*/ 119150 h 496459"/>
                <a:gd name="connsiteX46" fmla="*/ 253040 w 322705"/>
                <a:gd name="connsiteY46" fmla="*/ 260641 h 496459"/>
                <a:gd name="connsiteX47" fmla="*/ 118512 w 322705"/>
                <a:gd name="connsiteY47" fmla="*/ 260641 h 496459"/>
                <a:gd name="connsiteX48" fmla="*/ 66196 w 322705"/>
                <a:gd name="connsiteY48" fmla="*/ 119150 h 496459"/>
                <a:gd name="connsiteX49" fmla="*/ 185776 w 322705"/>
                <a:gd name="connsiteY49" fmla="*/ 0 h 496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22705" h="496459">
                  <a:moveTo>
                    <a:pt x="61914" y="372688"/>
                  </a:moveTo>
                  <a:cubicBezTo>
                    <a:pt x="66136" y="372452"/>
                    <a:pt x="71296" y="372923"/>
                    <a:pt x="76924" y="373866"/>
                  </a:cubicBezTo>
                  <a:cubicBezTo>
                    <a:pt x="88181" y="375752"/>
                    <a:pt x="101315" y="379524"/>
                    <a:pt x="112572" y="383296"/>
                  </a:cubicBezTo>
                  <a:cubicBezTo>
                    <a:pt x="127581" y="383296"/>
                    <a:pt x="195124" y="383296"/>
                    <a:pt x="210134" y="383296"/>
                  </a:cubicBezTo>
                  <a:cubicBezTo>
                    <a:pt x="225143" y="375752"/>
                    <a:pt x="232648" y="390841"/>
                    <a:pt x="225143" y="405929"/>
                  </a:cubicBezTo>
                  <a:cubicBezTo>
                    <a:pt x="210134" y="428562"/>
                    <a:pt x="127581" y="421017"/>
                    <a:pt x="127581" y="421017"/>
                  </a:cubicBezTo>
                  <a:cubicBezTo>
                    <a:pt x="157600" y="458738"/>
                    <a:pt x="217638" y="451194"/>
                    <a:pt x="247657" y="428562"/>
                  </a:cubicBezTo>
                  <a:cubicBezTo>
                    <a:pt x="262667" y="413473"/>
                    <a:pt x="277677" y="390841"/>
                    <a:pt x="300191" y="383296"/>
                  </a:cubicBezTo>
                  <a:cubicBezTo>
                    <a:pt x="315200" y="368208"/>
                    <a:pt x="322705" y="375752"/>
                    <a:pt x="322705" y="390841"/>
                  </a:cubicBezTo>
                  <a:cubicBezTo>
                    <a:pt x="322705" y="405929"/>
                    <a:pt x="247657" y="473827"/>
                    <a:pt x="225143" y="481371"/>
                  </a:cubicBezTo>
                  <a:cubicBezTo>
                    <a:pt x="195124" y="496459"/>
                    <a:pt x="90057" y="488915"/>
                    <a:pt x="90057" y="488915"/>
                  </a:cubicBezTo>
                  <a:cubicBezTo>
                    <a:pt x="75048" y="488915"/>
                    <a:pt x="67543" y="496459"/>
                    <a:pt x="60038" y="496459"/>
                  </a:cubicBezTo>
                  <a:cubicBezTo>
                    <a:pt x="37524" y="488915"/>
                    <a:pt x="0" y="451194"/>
                    <a:pt x="0" y="428562"/>
                  </a:cubicBezTo>
                  <a:cubicBezTo>
                    <a:pt x="7505" y="405929"/>
                    <a:pt x="37524" y="383296"/>
                    <a:pt x="52533" y="375752"/>
                  </a:cubicBezTo>
                  <a:cubicBezTo>
                    <a:pt x="54410" y="373866"/>
                    <a:pt x="57693" y="372923"/>
                    <a:pt x="61914" y="372688"/>
                  </a:cubicBezTo>
                  <a:close/>
                  <a:moveTo>
                    <a:pt x="135068" y="302013"/>
                  </a:moveTo>
                  <a:cubicBezTo>
                    <a:pt x="135068" y="302013"/>
                    <a:pt x="135068" y="302013"/>
                    <a:pt x="233146" y="302013"/>
                  </a:cubicBezTo>
                  <a:cubicBezTo>
                    <a:pt x="240691" y="302013"/>
                    <a:pt x="248235" y="309105"/>
                    <a:pt x="248235" y="316197"/>
                  </a:cubicBezTo>
                  <a:cubicBezTo>
                    <a:pt x="248235" y="323290"/>
                    <a:pt x="240691" y="330382"/>
                    <a:pt x="233146" y="330382"/>
                  </a:cubicBezTo>
                  <a:cubicBezTo>
                    <a:pt x="233146" y="330382"/>
                    <a:pt x="233146" y="330382"/>
                    <a:pt x="230317" y="330382"/>
                  </a:cubicBezTo>
                  <a:lnTo>
                    <a:pt x="218057" y="330382"/>
                  </a:lnTo>
                  <a:cubicBezTo>
                    <a:pt x="218057" y="344567"/>
                    <a:pt x="202968" y="351659"/>
                    <a:pt x="187879" y="351659"/>
                  </a:cubicBezTo>
                  <a:cubicBezTo>
                    <a:pt x="165246" y="351659"/>
                    <a:pt x="157701" y="344567"/>
                    <a:pt x="157701" y="330382"/>
                  </a:cubicBezTo>
                  <a:cubicBezTo>
                    <a:pt x="157701" y="330382"/>
                    <a:pt x="157701" y="330382"/>
                    <a:pt x="135068" y="330382"/>
                  </a:cubicBezTo>
                  <a:cubicBezTo>
                    <a:pt x="127524" y="330382"/>
                    <a:pt x="119979" y="323290"/>
                    <a:pt x="119979" y="316197"/>
                  </a:cubicBezTo>
                  <a:cubicBezTo>
                    <a:pt x="119979" y="309105"/>
                    <a:pt x="127524" y="302013"/>
                    <a:pt x="135068" y="302013"/>
                  </a:cubicBezTo>
                  <a:close/>
                  <a:moveTo>
                    <a:pt x="127524" y="268915"/>
                  </a:moveTo>
                  <a:cubicBezTo>
                    <a:pt x="127524" y="268915"/>
                    <a:pt x="127524" y="268915"/>
                    <a:pt x="240691" y="268915"/>
                  </a:cubicBezTo>
                  <a:cubicBezTo>
                    <a:pt x="248235" y="268915"/>
                    <a:pt x="248235" y="277189"/>
                    <a:pt x="248235" y="285464"/>
                  </a:cubicBezTo>
                  <a:cubicBezTo>
                    <a:pt x="248235" y="285464"/>
                    <a:pt x="248235" y="293738"/>
                    <a:pt x="240691" y="293738"/>
                  </a:cubicBezTo>
                  <a:cubicBezTo>
                    <a:pt x="240691" y="293738"/>
                    <a:pt x="240691" y="293738"/>
                    <a:pt x="127524" y="293738"/>
                  </a:cubicBezTo>
                  <a:cubicBezTo>
                    <a:pt x="119979" y="293738"/>
                    <a:pt x="119979" y="285464"/>
                    <a:pt x="119979" y="285464"/>
                  </a:cubicBezTo>
                  <a:cubicBezTo>
                    <a:pt x="119979" y="277189"/>
                    <a:pt x="119979" y="268915"/>
                    <a:pt x="127524" y="268915"/>
                  </a:cubicBezTo>
                  <a:close/>
                  <a:moveTo>
                    <a:pt x="185776" y="67022"/>
                  </a:moveTo>
                  <a:cubicBezTo>
                    <a:pt x="185776" y="67022"/>
                    <a:pt x="185776" y="67022"/>
                    <a:pt x="170829" y="96809"/>
                  </a:cubicBezTo>
                  <a:cubicBezTo>
                    <a:pt x="170829" y="96809"/>
                    <a:pt x="170829" y="96809"/>
                    <a:pt x="133460" y="104256"/>
                  </a:cubicBezTo>
                  <a:cubicBezTo>
                    <a:pt x="133460" y="104256"/>
                    <a:pt x="133460" y="104256"/>
                    <a:pt x="155881" y="126597"/>
                  </a:cubicBezTo>
                  <a:cubicBezTo>
                    <a:pt x="155881" y="126597"/>
                    <a:pt x="155881" y="126597"/>
                    <a:pt x="155881" y="156384"/>
                  </a:cubicBezTo>
                  <a:cubicBezTo>
                    <a:pt x="155881" y="156384"/>
                    <a:pt x="155881" y="156384"/>
                    <a:pt x="185776" y="141491"/>
                  </a:cubicBezTo>
                  <a:cubicBezTo>
                    <a:pt x="185776" y="141491"/>
                    <a:pt x="185776" y="141491"/>
                    <a:pt x="208197" y="156384"/>
                  </a:cubicBezTo>
                  <a:lnTo>
                    <a:pt x="208197" y="126597"/>
                  </a:lnTo>
                  <a:cubicBezTo>
                    <a:pt x="208197" y="126597"/>
                    <a:pt x="208197" y="126597"/>
                    <a:pt x="230618" y="104256"/>
                  </a:cubicBezTo>
                  <a:cubicBezTo>
                    <a:pt x="230618" y="104256"/>
                    <a:pt x="230618" y="104256"/>
                    <a:pt x="193250" y="96809"/>
                  </a:cubicBezTo>
                  <a:cubicBezTo>
                    <a:pt x="193250" y="96809"/>
                    <a:pt x="193250" y="96809"/>
                    <a:pt x="185776" y="67022"/>
                  </a:cubicBezTo>
                  <a:close/>
                  <a:moveTo>
                    <a:pt x="185776" y="0"/>
                  </a:moveTo>
                  <a:cubicBezTo>
                    <a:pt x="245566" y="0"/>
                    <a:pt x="297882" y="52128"/>
                    <a:pt x="297882" y="119150"/>
                  </a:cubicBezTo>
                  <a:cubicBezTo>
                    <a:pt x="297882" y="171278"/>
                    <a:pt x="253040" y="201066"/>
                    <a:pt x="253040" y="260641"/>
                  </a:cubicBezTo>
                  <a:cubicBezTo>
                    <a:pt x="253040" y="260641"/>
                    <a:pt x="253040" y="260641"/>
                    <a:pt x="118512" y="260641"/>
                  </a:cubicBezTo>
                  <a:cubicBezTo>
                    <a:pt x="118512" y="201066"/>
                    <a:pt x="66196" y="171278"/>
                    <a:pt x="66196" y="119150"/>
                  </a:cubicBezTo>
                  <a:cubicBezTo>
                    <a:pt x="66196" y="52128"/>
                    <a:pt x="118512" y="0"/>
                    <a:pt x="185776" y="0"/>
                  </a:cubicBezTo>
                  <a:close/>
                </a:path>
              </a:pathLst>
            </a:custGeom>
            <a:solidFill>
              <a:schemeClr val="bg1"/>
            </a:solidFill>
            <a:ln w="9525">
              <a:noFill/>
              <a:round/>
            </a:ln>
          </p:spPr>
          <p:txBody>
            <a:bodyPr wrap="square" anchor="ctr">
              <a:noAutofit/>
            </a:bodyPr>
            <a:p>
              <a:pPr algn="ctr"/>
              <a:endParaRPr>
                <a:solidFill>
                  <a:schemeClr val="tx1">
                    <a:lumMod val="75000"/>
                    <a:lumOff val="25000"/>
                  </a:schemeClr>
                </a:solidFill>
              </a:endParaRPr>
            </a:p>
          </p:txBody>
        </p:sp>
        <p:sp>
          <p:nvSpPr>
            <p:cNvPr id="14" name="îšļïdè"/>
            <p:cNvSpPr/>
            <p:nvPr>
              <p:custDataLst>
                <p:tags r:id="rId9"/>
              </p:custDataLst>
            </p:nvPr>
          </p:nvSpPr>
          <p:spPr bwMode="auto">
            <a:xfrm>
              <a:off x="6570293" y="3007549"/>
              <a:ext cx="256820" cy="326370"/>
            </a:xfrm>
            <a:custGeom>
              <a:avLst/>
              <a:gdLst>
                <a:gd name="connsiteX0" fmla="*/ 132391 w 397174"/>
                <a:gd name="connsiteY0" fmla="*/ 273053 h 504734"/>
                <a:gd name="connsiteX1" fmla="*/ 165489 w 397174"/>
                <a:gd name="connsiteY1" fmla="*/ 302013 h 504734"/>
                <a:gd name="connsiteX2" fmla="*/ 132391 w 397174"/>
                <a:gd name="connsiteY2" fmla="*/ 330973 h 504734"/>
                <a:gd name="connsiteX3" fmla="*/ 99293 w 397174"/>
                <a:gd name="connsiteY3" fmla="*/ 302013 h 504734"/>
                <a:gd name="connsiteX4" fmla="*/ 132391 w 397174"/>
                <a:gd name="connsiteY4" fmla="*/ 273053 h 504734"/>
                <a:gd name="connsiteX5" fmla="*/ 196517 w 397174"/>
                <a:gd name="connsiteY5" fmla="*/ 264778 h 504734"/>
                <a:gd name="connsiteX6" fmla="*/ 219272 w 397174"/>
                <a:gd name="connsiteY6" fmla="*/ 279775 h 504734"/>
                <a:gd name="connsiteX7" fmla="*/ 219272 w 397174"/>
                <a:gd name="connsiteY7" fmla="*/ 332266 h 504734"/>
                <a:gd name="connsiteX8" fmla="*/ 211687 w 397174"/>
                <a:gd name="connsiteY8" fmla="*/ 347263 h 504734"/>
                <a:gd name="connsiteX9" fmla="*/ 173762 w 397174"/>
                <a:gd name="connsiteY9" fmla="*/ 377258 h 504734"/>
                <a:gd name="connsiteX10" fmla="*/ 173762 w 397174"/>
                <a:gd name="connsiteY10" fmla="*/ 407252 h 504734"/>
                <a:gd name="connsiteX11" fmla="*/ 196517 w 397174"/>
                <a:gd name="connsiteY11" fmla="*/ 407252 h 504734"/>
                <a:gd name="connsiteX12" fmla="*/ 211687 w 397174"/>
                <a:gd name="connsiteY12" fmla="*/ 422249 h 504734"/>
                <a:gd name="connsiteX13" fmla="*/ 211687 w 397174"/>
                <a:gd name="connsiteY13" fmla="*/ 482238 h 504734"/>
                <a:gd name="connsiteX14" fmla="*/ 196517 w 397174"/>
                <a:gd name="connsiteY14" fmla="*/ 504734 h 504734"/>
                <a:gd name="connsiteX15" fmla="*/ 181347 w 397174"/>
                <a:gd name="connsiteY15" fmla="*/ 482238 h 504734"/>
                <a:gd name="connsiteX16" fmla="*/ 181347 w 397174"/>
                <a:gd name="connsiteY16" fmla="*/ 444745 h 504734"/>
                <a:gd name="connsiteX17" fmla="*/ 143423 w 397174"/>
                <a:gd name="connsiteY17" fmla="*/ 444745 h 504734"/>
                <a:gd name="connsiteX18" fmla="*/ 143423 w 397174"/>
                <a:gd name="connsiteY18" fmla="*/ 482238 h 504734"/>
                <a:gd name="connsiteX19" fmla="*/ 128253 w 397174"/>
                <a:gd name="connsiteY19" fmla="*/ 504734 h 504734"/>
                <a:gd name="connsiteX20" fmla="*/ 52404 w 397174"/>
                <a:gd name="connsiteY20" fmla="*/ 504734 h 504734"/>
                <a:gd name="connsiteX21" fmla="*/ 37234 w 397174"/>
                <a:gd name="connsiteY21" fmla="*/ 482238 h 504734"/>
                <a:gd name="connsiteX22" fmla="*/ 52404 w 397174"/>
                <a:gd name="connsiteY22" fmla="*/ 467241 h 504734"/>
                <a:gd name="connsiteX23" fmla="*/ 105498 w 397174"/>
                <a:gd name="connsiteY23" fmla="*/ 467241 h 504734"/>
                <a:gd name="connsiteX24" fmla="*/ 105498 w 397174"/>
                <a:gd name="connsiteY24" fmla="*/ 444745 h 504734"/>
                <a:gd name="connsiteX25" fmla="*/ 105498 w 397174"/>
                <a:gd name="connsiteY25" fmla="*/ 384756 h 504734"/>
                <a:gd name="connsiteX26" fmla="*/ 75158 w 397174"/>
                <a:gd name="connsiteY26" fmla="*/ 369759 h 504734"/>
                <a:gd name="connsiteX27" fmla="*/ 59989 w 397174"/>
                <a:gd name="connsiteY27" fmla="*/ 354762 h 504734"/>
                <a:gd name="connsiteX28" fmla="*/ 44819 w 397174"/>
                <a:gd name="connsiteY28" fmla="*/ 309770 h 504734"/>
                <a:gd name="connsiteX29" fmla="*/ 59989 w 397174"/>
                <a:gd name="connsiteY29" fmla="*/ 287274 h 504734"/>
                <a:gd name="connsiteX30" fmla="*/ 82743 w 397174"/>
                <a:gd name="connsiteY30" fmla="*/ 302271 h 504734"/>
                <a:gd name="connsiteX31" fmla="*/ 90328 w 397174"/>
                <a:gd name="connsiteY31" fmla="*/ 339764 h 504734"/>
                <a:gd name="connsiteX32" fmla="*/ 143423 w 397174"/>
                <a:gd name="connsiteY32" fmla="*/ 354762 h 504734"/>
                <a:gd name="connsiteX33" fmla="*/ 181347 w 397174"/>
                <a:gd name="connsiteY33" fmla="*/ 324767 h 504734"/>
                <a:gd name="connsiteX34" fmla="*/ 181347 w 397174"/>
                <a:gd name="connsiteY34" fmla="*/ 279775 h 504734"/>
                <a:gd name="connsiteX35" fmla="*/ 196517 w 397174"/>
                <a:gd name="connsiteY35" fmla="*/ 264778 h 504734"/>
                <a:gd name="connsiteX36" fmla="*/ 285686 w 397174"/>
                <a:gd name="connsiteY36" fmla="*/ 237685 h 504734"/>
                <a:gd name="connsiteX37" fmla="*/ 300929 w 397174"/>
                <a:gd name="connsiteY37" fmla="*/ 243287 h 504734"/>
                <a:gd name="connsiteX38" fmla="*/ 354278 w 397174"/>
                <a:gd name="connsiteY38" fmla="*/ 303046 h 504734"/>
                <a:gd name="connsiteX39" fmla="*/ 361899 w 397174"/>
                <a:gd name="connsiteY39" fmla="*/ 325455 h 504734"/>
                <a:gd name="connsiteX40" fmla="*/ 354278 w 397174"/>
                <a:gd name="connsiteY40" fmla="*/ 385214 h 504734"/>
                <a:gd name="connsiteX41" fmla="*/ 339035 w 397174"/>
                <a:gd name="connsiteY41" fmla="*/ 400153 h 504734"/>
                <a:gd name="connsiteX42" fmla="*/ 377142 w 397174"/>
                <a:gd name="connsiteY42" fmla="*/ 474852 h 504734"/>
                <a:gd name="connsiteX43" fmla="*/ 369521 w 397174"/>
                <a:gd name="connsiteY43" fmla="*/ 497261 h 504734"/>
                <a:gd name="connsiteX44" fmla="*/ 346657 w 397174"/>
                <a:gd name="connsiteY44" fmla="*/ 489791 h 504734"/>
                <a:gd name="connsiteX45" fmla="*/ 316171 w 397174"/>
                <a:gd name="connsiteY45" fmla="*/ 437503 h 504734"/>
                <a:gd name="connsiteX46" fmla="*/ 300929 w 397174"/>
                <a:gd name="connsiteY46" fmla="*/ 489791 h 504734"/>
                <a:gd name="connsiteX47" fmla="*/ 285686 w 397174"/>
                <a:gd name="connsiteY47" fmla="*/ 504731 h 504734"/>
                <a:gd name="connsiteX48" fmla="*/ 278065 w 397174"/>
                <a:gd name="connsiteY48" fmla="*/ 504731 h 504734"/>
                <a:gd name="connsiteX49" fmla="*/ 270444 w 397174"/>
                <a:gd name="connsiteY49" fmla="*/ 482322 h 504734"/>
                <a:gd name="connsiteX50" fmla="*/ 270444 w 397174"/>
                <a:gd name="connsiteY50" fmla="*/ 467382 h 504734"/>
                <a:gd name="connsiteX51" fmla="*/ 285686 w 397174"/>
                <a:gd name="connsiteY51" fmla="*/ 407623 h 504734"/>
                <a:gd name="connsiteX52" fmla="*/ 300929 w 397174"/>
                <a:gd name="connsiteY52" fmla="*/ 340395 h 504734"/>
                <a:gd name="connsiteX53" fmla="*/ 293308 w 397174"/>
                <a:gd name="connsiteY53" fmla="*/ 340395 h 504734"/>
                <a:gd name="connsiteX54" fmla="*/ 255201 w 397174"/>
                <a:gd name="connsiteY54" fmla="*/ 317985 h 504734"/>
                <a:gd name="connsiteX55" fmla="*/ 247580 w 397174"/>
                <a:gd name="connsiteY55" fmla="*/ 295576 h 504734"/>
                <a:gd name="connsiteX56" fmla="*/ 270444 w 397174"/>
                <a:gd name="connsiteY56" fmla="*/ 288106 h 504734"/>
                <a:gd name="connsiteX57" fmla="*/ 308550 w 397174"/>
                <a:gd name="connsiteY57" fmla="*/ 303046 h 504734"/>
                <a:gd name="connsiteX58" fmla="*/ 270444 w 397174"/>
                <a:gd name="connsiteY58" fmla="*/ 265696 h 504734"/>
                <a:gd name="connsiteX59" fmla="*/ 270444 w 397174"/>
                <a:gd name="connsiteY59" fmla="*/ 243287 h 504734"/>
                <a:gd name="connsiteX60" fmla="*/ 285686 w 397174"/>
                <a:gd name="connsiteY60" fmla="*/ 237685 h 504734"/>
                <a:gd name="connsiteX61" fmla="*/ 368213 w 397174"/>
                <a:gd name="connsiteY61" fmla="*/ 227543 h 504734"/>
                <a:gd name="connsiteX62" fmla="*/ 397174 w 397174"/>
                <a:gd name="connsiteY62" fmla="*/ 256503 h 504734"/>
                <a:gd name="connsiteX63" fmla="*/ 368213 w 397174"/>
                <a:gd name="connsiteY63" fmla="*/ 285463 h 504734"/>
                <a:gd name="connsiteX64" fmla="*/ 339252 w 397174"/>
                <a:gd name="connsiteY64" fmla="*/ 256503 h 504734"/>
                <a:gd name="connsiteX65" fmla="*/ 368213 w 397174"/>
                <a:gd name="connsiteY65" fmla="*/ 227543 h 504734"/>
                <a:gd name="connsiteX66" fmla="*/ 290017 w 397174"/>
                <a:gd name="connsiteY66" fmla="*/ 123818 h 504734"/>
                <a:gd name="connsiteX67" fmla="*/ 278847 w 397174"/>
                <a:gd name="connsiteY67" fmla="*/ 129432 h 504734"/>
                <a:gd name="connsiteX68" fmla="*/ 278847 w 397174"/>
                <a:gd name="connsiteY68" fmla="*/ 151891 h 504734"/>
                <a:gd name="connsiteX69" fmla="*/ 301188 w 397174"/>
                <a:gd name="connsiteY69" fmla="*/ 151891 h 504734"/>
                <a:gd name="connsiteX70" fmla="*/ 301188 w 397174"/>
                <a:gd name="connsiteY70" fmla="*/ 129432 h 504734"/>
                <a:gd name="connsiteX71" fmla="*/ 290017 w 397174"/>
                <a:gd name="connsiteY71" fmla="*/ 123818 h 504734"/>
                <a:gd name="connsiteX72" fmla="*/ 128944 w 397174"/>
                <a:gd name="connsiteY72" fmla="*/ 99668 h 504734"/>
                <a:gd name="connsiteX73" fmla="*/ 106189 w 397174"/>
                <a:gd name="connsiteY73" fmla="*/ 105310 h 504734"/>
                <a:gd name="connsiteX74" fmla="*/ 106189 w 397174"/>
                <a:gd name="connsiteY74" fmla="*/ 142920 h 504734"/>
                <a:gd name="connsiteX75" fmla="*/ 151698 w 397174"/>
                <a:gd name="connsiteY75" fmla="*/ 142920 h 504734"/>
                <a:gd name="connsiteX76" fmla="*/ 151698 w 397174"/>
                <a:gd name="connsiteY76" fmla="*/ 105310 h 504734"/>
                <a:gd name="connsiteX77" fmla="*/ 128944 w 397174"/>
                <a:gd name="connsiteY77" fmla="*/ 99668 h 504734"/>
                <a:gd name="connsiteX78" fmla="*/ 278847 w 397174"/>
                <a:gd name="connsiteY78" fmla="*/ 62056 h 504734"/>
                <a:gd name="connsiteX79" fmla="*/ 286294 w 397174"/>
                <a:gd name="connsiteY79" fmla="*/ 77028 h 504734"/>
                <a:gd name="connsiteX80" fmla="*/ 293741 w 397174"/>
                <a:gd name="connsiteY80" fmla="*/ 77028 h 504734"/>
                <a:gd name="connsiteX81" fmla="*/ 301188 w 397174"/>
                <a:gd name="connsiteY81" fmla="*/ 62056 h 504734"/>
                <a:gd name="connsiteX82" fmla="*/ 323529 w 397174"/>
                <a:gd name="connsiteY82" fmla="*/ 69542 h 504734"/>
                <a:gd name="connsiteX83" fmla="*/ 323529 w 397174"/>
                <a:gd name="connsiteY83" fmla="*/ 84515 h 504734"/>
                <a:gd name="connsiteX84" fmla="*/ 338423 w 397174"/>
                <a:gd name="connsiteY84" fmla="*/ 77028 h 504734"/>
                <a:gd name="connsiteX85" fmla="*/ 345870 w 397174"/>
                <a:gd name="connsiteY85" fmla="*/ 84515 h 504734"/>
                <a:gd name="connsiteX86" fmla="*/ 353317 w 397174"/>
                <a:gd name="connsiteY86" fmla="*/ 92001 h 504734"/>
                <a:gd name="connsiteX87" fmla="*/ 345870 w 397174"/>
                <a:gd name="connsiteY87" fmla="*/ 106974 h 504734"/>
                <a:gd name="connsiteX88" fmla="*/ 360764 w 397174"/>
                <a:gd name="connsiteY88" fmla="*/ 114460 h 504734"/>
                <a:gd name="connsiteX89" fmla="*/ 368211 w 397174"/>
                <a:gd name="connsiteY89" fmla="*/ 129432 h 504734"/>
                <a:gd name="connsiteX90" fmla="*/ 353317 w 397174"/>
                <a:gd name="connsiteY90" fmla="*/ 136919 h 504734"/>
                <a:gd name="connsiteX91" fmla="*/ 353317 w 397174"/>
                <a:gd name="connsiteY91" fmla="*/ 144405 h 504734"/>
                <a:gd name="connsiteX92" fmla="*/ 368211 w 397174"/>
                <a:gd name="connsiteY92" fmla="*/ 151891 h 504734"/>
                <a:gd name="connsiteX93" fmla="*/ 360764 w 397174"/>
                <a:gd name="connsiteY93" fmla="*/ 166864 h 504734"/>
                <a:gd name="connsiteX94" fmla="*/ 345870 w 397174"/>
                <a:gd name="connsiteY94" fmla="*/ 166864 h 504734"/>
                <a:gd name="connsiteX95" fmla="*/ 345870 w 397174"/>
                <a:gd name="connsiteY95" fmla="*/ 174350 h 504734"/>
                <a:gd name="connsiteX96" fmla="*/ 353317 w 397174"/>
                <a:gd name="connsiteY96" fmla="*/ 189323 h 504734"/>
                <a:gd name="connsiteX97" fmla="*/ 345870 w 397174"/>
                <a:gd name="connsiteY97" fmla="*/ 196809 h 504734"/>
                <a:gd name="connsiteX98" fmla="*/ 338423 w 397174"/>
                <a:gd name="connsiteY98" fmla="*/ 196809 h 504734"/>
                <a:gd name="connsiteX99" fmla="*/ 323529 w 397174"/>
                <a:gd name="connsiteY99" fmla="*/ 196809 h 504734"/>
                <a:gd name="connsiteX100" fmla="*/ 323529 w 397174"/>
                <a:gd name="connsiteY100" fmla="*/ 211782 h 504734"/>
                <a:gd name="connsiteX101" fmla="*/ 301188 w 397174"/>
                <a:gd name="connsiteY101" fmla="*/ 219268 h 504734"/>
                <a:gd name="connsiteX102" fmla="*/ 293741 w 397174"/>
                <a:gd name="connsiteY102" fmla="*/ 204295 h 504734"/>
                <a:gd name="connsiteX103" fmla="*/ 286294 w 397174"/>
                <a:gd name="connsiteY103" fmla="*/ 204295 h 504734"/>
                <a:gd name="connsiteX104" fmla="*/ 278847 w 397174"/>
                <a:gd name="connsiteY104" fmla="*/ 219268 h 504734"/>
                <a:gd name="connsiteX105" fmla="*/ 263953 w 397174"/>
                <a:gd name="connsiteY105" fmla="*/ 211782 h 504734"/>
                <a:gd name="connsiteX106" fmla="*/ 263953 w 397174"/>
                <a:gd name="connsiteY106" fmla="*/ 196809 h 504734"/>
                <a:gd name="connsiteX107" fmla="*/ 256506 w 397174"/>
                <a:gd name="connsiteY107" fmla="*/ 196809 h 504734"/>
                <a:gd name="connsiteX108" fmla="*/ 241612 w 397174"/>
                <a:gd name="connsiteY108" fmla="*/ 196809 h 504734"/>
                <a:gd name="connsiteX109" fmla="*/ 234165 w 397174"/>
                <a:gd name="connsiteY109" fmla="*/ 189323 h 504734"/>
                <a:gd name="connsiteX110" fmla="*/ 234165 w 397174"/>
                <a:gd name="connsiteY110" fmla="*/ 174350 h 504734"/>
                <a:gd name="connsiteX111" fmla="*/ 234165 w 397174"/>
                <a:gd name="connsiteY111" fmla="*/ 166864 h 504734"/>
                <a:gd name="connsiteX112" fmla="*/ 219271 w 397174"/>
                <a:gd name="connsiteY112" fmla="*/ 166864 h 504734"/>
                <a:gd name="connsiteX113" fmla="*/ 219271 w 397174"/>
                <a:gd name="connsiteY113" fmla="*/ 151891 h 504734"/>
                <a:gd name="connsiteX114" fmla="*/ 226718 w 397174"/>
                <a:gd name="connsiteY114" fmla="*/ 144405 h 504734"/>
                <a:gd name="connsiteX115" fmla="*/ 226718 w 397174"/>
                <a:gd name="connsiteY115" fmla="*/ 136919 h 504734"/>
                <a:gd name="connsiteX116" fmla="*/ 219271 w 397174"/>
                <a:gd name="connsiteY116" fmla="*/ 129432 h 504734"/>
                <a:gd name="connsiteX117" fmla="*/ 219271 w 397174"/>
                <a:gd name="connsiteY117" fmla="*/ 114460 h 504734"/>
                <a:gd name="connsiteX118" fmla="*/ 234165 w 397174"/>
                <a:gd name="connsiteY118" fmla="*/ 106974 h 504734"/>
                <a:gd name="connsiteX119" fmla="*/ 234165 w 397174"/>
                <a:gd name="connsiteY119" fmla="*/ 92001 h 504734"/>
                <a:gd name="connsiteX120" fmla="*/ 241612 w 397174"/>
                <a:gd name="connsiteY120" fmla="*/ 77028 h 504734"/>
                <a:gd name="connsiteX121" fmla="*/ 256506 w 397174"/>
                <a:gd name="connsiteY121" fmla="*/ 84515 h 504734"/>
                <a:gd name="connsiteX122" fmla="*/ 263953 w 397174"/>
                <a:gd name="connsiteY122" fmla="*/ 84515 h 504734"/>
                <a:gd name="connsiteX123" fmla="*/ 263953 w 397174"/>
                <a:gd name="connsiteY123" fmla="*/ 69542 h 504734"/>
                <a:gd name="connsiteX124" fmla="*/ 278847 w 397174"/>
                <a:gd name="connsiteY124" fmla="*/ 62056 h 504734"/>
                <a:gd name="connsiteX125" fmla="*/ 113774 w 397174"/>
                <a:gd name="connsiteY125" fmla="*/ 0 h 504734"/>
                <a:gd name="connsiteX126" fmla="*/ 121359 w 397174"/>
                <a:gd name="connsiteY126" fmla="*/ 15044 h 504734"/>
                <a:gd name="connsiteX127" fmla="*/ 136529 w 397174"/>
                <a:gd name="connsiteY127" fmla="*/ 15044 h 504734"/>
                <a:gd name="connsiteX128" fmla="*/ 144113 w 397174"/>
                <a:gd name="connsiteY128" fmla="*/ 0 h 504734"/>
                <a:gd name="connsiteX129" fmla="*/ 174453 w 397174"/>
                <a:gd name="connsiteY129" fmla="*/ 7522 h 504734"/>
                <a:gd name="connsiteX130" fmla="*/ 182038 w 397174"/>
                <a:gd name="connsiteY130" fmla="*/ 30088 h 504734"/>
                <a:gd name="connsiteX131" fmla="*/ 189623 w 397174"/>
                <a:gd name="connsiteY131" fmla="*/ 37610 h 504734"/>
                <a:gd name="connsiteX132" fmla="*/ 212378 w 397174"/>
                <a:gd name="connsiteY132" fmla="*/ 22566 h 504734"/>
                <a:gd name="connsiteX133" fmla="*/ 219963 w 397174"/>
                <a:gd name="connsiteY133" fmla="*/ 37610 h 504734"/>
                <a:gd name="connsiteX134" fmla="*/ 227548 w 397174"/>
                <a:gd name="connsiteY134" fmla="*/ 45133 h 504734"/>
                <a:gd name="connsiteX135" fmla="*/ 219963 w 397174"/>
                <a:gd name="connsiteY135" fmla="*/ 67699 h 504734"/>
                <a:gd name="connsiteX136" fmla="*/ 227548 w 397174"/>
                <a:gd name="connsiteY136" fmla="*/ 82743 h 504734"/>
                <a:gd name="connsiteX137" fmla="*/ 219963 w 397174"/>
                <a:gd name="connsiteY137" fmla="*/ 90265 h 504734"/>
                <a:gd name="connsiteX138" fmla="*/ 219963 w 397174"/>
                <a:gd name="connsiteY138" fmla="*/ 97787 h 504734"/>
                <a:gd name="connsiteX139" fmla="*/ 212378 w 397174"/>
                <a:gd name="connsiteY139" fmla="*/ 97787 h 504734"/>
                <a:gd name="connsiteX140" fmla="*/ 204793 w 397174"/>
                <a:gd name="connsiteY140" fmla="*/ 135398 h 504734"/>
                <a:gd name="connsiteX141" fmla="*/ 212378 w 397174"/>
                <a:gd name="connsiteY141" fmla="*/ 135398 h 504734"/>
                <a:gd name="connsiteX142" fmla="*/ 204793 w 397174"/>
                <a:gd name="connsiteY142" fmla="*/ 142920 h 504734"/>
                <a:gd name="connsiteX143" fmla="*/ 212378 w 397174"/>
                <a:gd name="connsiteY143" fmla="*/ 180531 h 504734"/>
                <a:gd name="connsiteX144" fmla="*/ 219963 w 397174"/>
                <a:gd name="connsiteY144" fmla="*/ 180531 h 504734"/>
                <a:gd name="connsiteX145" fmla="*/ 219963 w 397174"/>
                <a:gd name="connsiteY145" fmla="*/ 188053 h 504734"/>
                <a:gd name="connsiteX146" fmla="*/ 227548 w 397174"/>
                <a:gd name="connsiteY146" fmla="*/ 195575 h 504734"/>
                <a:gd name="connsiteX147" fmla="*/ 227548 w 397174"/>
                <a:gd name="connsiteY147" fmla="*/ 203097 h 504734"/>
                <a:gd name="connsiteX148" fmla="*/ 219963 w 397174"/>
                <a:gd name="connsiteY148" fmla="*/ 218141 h 504734"/>
                <a:gd name="connsiteX149" fmla="*/ 204793 w 397174"/>
                <a:gd name="connsiteY149" fmla="*/ 225664 h 504734"/>
                <a:gd name="connsiteX150" fmla="*/ 189623 w 397174"/>
                <a:gd name="connsiteY150" fmla="*/ 218141 h 504734"/>
                <a:gd name="connsiteX151" fmla="*/ 174453 w 397174"/>
                <a:gd name="connsiteY151" fmla="*/ 218141 h 504734"/>
                <a:gd name="connsiteX152" fmla="*/ 174453 w 397174"/>
                <a:gd name="connsiteY152" fmla="*/ 240708 h 504734"/>
                <a:gd name="connsiteX153" fmla="*/ 144113 w 397174"/>
                <a:gd name="connsiteY153" fmla="*/ 248230 h 504734"/>
                <a:gd name="connsiteX154" fmla="*/ 136529 w 397174"/>
                <a:gd name="connsiteY154" fmla="*/ 233186 h 504734"/>
                <a:gd name="connsiteX155" fmla="*/ 121359 w 397174"/>
                <a:gd name="connsiteY155" fmla="*/ 233186 h 504734"/>
                <a:gd name="connsiteX156" fmla="*/ 113774 w 397174"/>
                <a:gd name="connsiteY156" fmla="*/ 248230 h 504734"/>
                <a:gd name="connsiteX157" fmla="*/ 83434 w 397174"/>
                <a:gd name="connsiteY157" fmla="*/ 240708 h 504734"/>
                <a:gd name="connsiteX158" fmla="*/ 83434 w 397174"/>
                <a:gd name="connsiteY158" fmla="*/ 218141 h 504734"/>
                <a:gd name="connsiteX159" fmla="*/ 68264 w 397174"/>
                <a:gd name="connsiteY159" fmla="*/ 218141 h 504734"/>
                <a:gd name="connsiteX160" fmla="*/ 53094 w 397174"/>
                <a:gd name="connsiteY160" fmla="*/ 225664 h 504734"/>
                <a:gd name="connsiteX161" fmla="*/ 37924 w 397174"/>
                <a:gd name="connsiteY161" fmla="*/ 210619 h 504734"/>
                <a:gd name="connsiteX162" fmla="*/ 30339 w 397174"/>
                <a:gd name="connsiteY162" fmla="*/ 203097 h 504734"/>
                <a:gd name="connsiteX163" fmla="*/ 37924 w 397174"/>
                <a:gd name="connsiteY163" fmla="*/ 180531 h 504734"/>
                <a:gd name="connsiteX164" fmla="*/ 30339 w 397174"/>
                <a:gd name="connsiteY164" fmla="*/ 173009 h 504734"/>
                <a:gd name="connsiteX165" fmla="*/ 7585 w 397174"/>
                <a:gd name="connsiteY165" fmla="*/ 173009 h 504734"/>
                <a:gd name="connsiteX166" fmla="*/ 0 w 397174"/>
                <a:gd name="connsiteY166" fmla="*/ 142920 h 504734"/>
                <a:gd name="connsiteX167" fmla="*/ 22755 w 397174"/>
                <a:gd name="connsiteY167" fmla="*/ 127876 h 504734"/>
                <a:gd name="connsiteX168" fmla="*/ 22755 w 397174"/>
                <a:gd name="connsiteY168" fmla="*/ 120354 h 504734"/>
                <a:gd name="connsiteX169" fmla="*/ 0 w 397174"/>
                <a:gd name="connsiteY169" fmla="*/ 105310 h 504734"/>
                <a:gd name="connsiteX170" fmla="*/ 7585 w 397174"/>
                <a:gd name="connsiteY170" fmla="*/ 75221 h 504734"/>
                <a:gd name="connsiteX171" fmla="*/ 30339 w 397174"/>
                <a:gd name="connsiteY171" fmla="*/ 75221 h 504734"/>
                <a:gd name="connsiteX172" fmla="*/ 37924 w 397174"/>
                <a:gd name="connsiteY172" fmla="*/ 67699 h 504734"/>
                <a:gd name="connsiteX173" fmla="*/ 30339 w 397174"/>
                <a:gd name="connsiteY173" fmla="*/ 45133 h 504734"/>
                <a:gd name="connsiteX174" fmla="*/ 37924 w 397174"/>
                <a:gd name="connsiteY174" fmla="*/ 37610 h 504734"/>
                <a:gd name="connsiteX175" fmla="*/ 53094 w 397174"/>
                <a:gd name="connsiteY175" fmla="*/ 22566 h 504734"/>
                <a:gd name="connsiteX176" fmla="*/ 68264 w 397174"/>
                <a:gd name="connsiteY176" fmla="*/ 37610 h 504734"/>
                <a:gd name="connsiteX177" fmla="*/ 83434 w 397174"/>
                <a:gd name="connsiteY177" fmla="*/ 30088 h 504734"/>
                <a:gd name="connsiteX178" fmla="*/ 83434 w 397174"/>
                <a:gd name="connsiteY178" fmla="*/ 7522 h 504734"/>
                <a:gd name="connsiteX179" fmla="*/ 113774 w 397174"/>
                <a:gd name="connsiteY179" fmla="*/ 0 h 504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Lst>
              <a:rect l="l" t="t" r="r" b="b"/>
              <a:pathLst>
                <a:path w="397174" h="504734">
                  <a:moveTo>
                    <a:pt x="132391" y="273053"/>
                  </a:moveTo>
                  <a:cubicBezTo>
                    <a:pt x="150671" y="273053"/>
                    <a:pt x="165489" y="286019"/>
                    <a:pt x="165489" y="302013"/>
                  </a:cubicBezTo>
                  <a:cubicBezTo>
                    <a:pt x="165489" y="318007"/>
                    <a:pt x="150671" y="330973"/>
                    <a:pt x="132391" y="330973"/>
                  </a:cubicBezTo>
                  <a:cubicBezTo>
                    <a:pt x="114111" y="330973"/>
                    <a:pt x="99293" y="318007"/>
                    <a:pt x="99293" y="302013"/>
                  </a:cubicBezTo>
                  <a:cubicBezTo>
                    <a:pt x="99293" y="286019"/>
                    <a:pt x="114111" y="273053"/>
                    <a:pt x="132391" y="273053"/>
                  </a:cubicBezTo>
                  <a:close/>
                  <a:moveTo>
                    <a:pt x="196517" y="264778"/>
                  </a:moveTo>
                  <a:cubicBezTo>
                    <a:pt x="211687" y="264778"/>
                    <a:pt x="219272" y="272277"/>
                    <a:pt x="219272" y="279775"/>
                  </a:cubicBezTo>
                  <a:cubicBezTo>
                    <a:pt x="219272" y="279775"/>
                    <a:pt x="219272" y="279775"/>
                    <a:pt x="219272" y="332266"/>
                  </a:cubicBezTo>
                  <a:cubicBezTo>
                    <a:pt x="219272" y="339764"/>
                    <a:pt x="211687" y="347263"/>
                    <a:pt x="211687" y="347263"/>
                  </a:cubicBezTo>
                  <a:cubicBezTo>
                    <a:pt x="211687" y="347263"/>
                    <a:pt x="211687" y="347263"/>
                    <a:pt x="173762" y="377258"/>
                  </a:cubicBezTo>
                  <a:cubicBezTo>
                    <a:pt x="173762" y="377258"/>
                    <a:pt x="173762" y="377258"/>
                    <a:pt x="173762" y="407252"/>
                  </a:cubicBezTo>
                  <a:cubicBezTo>
                    <a:pt x="173762" y="407252"/>
                    <a:pt x="173762" y="407252"/>
                    <a:pt x="196517" y="407252"/>
                  </a:cubicBezTo>
                  <a:cubicBezTo>
                    <a:pt x="204102" y="407252"/>
                    <a:pt x="211687" y="414751"/>
                    <a:pt x="211687" y="422249"/>
                  </a:cubicBezTo>
                  <a:cubicBezTo>
                    <a:pt x="211687" y="422249"/>
                    <a:pt x="211687" y="422249"/>
                    <a:pt x="211687" y="482238"/>
                  </a:cubicBezTo>
                  <a:cubicBezTo>
                    <a:pt x="211687" y="497236"/>
                    <a:pt x="204102" y="504734"/>
                    <a:pt x="196517" y="504734"/>
                  </a:cubicBezTo>
                  <a:cubicBezTo>
                    <a:pt x="188932" y="504734"/>
                    <a:pt x="181347" y="497236"/>
                    <a:pt x="181347" y="482238"/>
                  </a:cubicBezTo>
                  <a:cubicBezTo>
                    <a:pt x="181347" y="482238"/>
                    <a:pt x="181347" y="482238"/>
                    <a:pt x="181347" y="444745"/>
                  </a:cubicBezTo>
                  <a:cubicBezTo>
                    <a:pt x="181347" y="444745"/>
                    <a:pt x="181347" y="444745"/>
                    <a:pt x="143423" y="444745"/>
                  </a:cubicBezTo>
                  <a:cubicBezTo>
                    <a:pt x="143423" y="444745"/>
                    <a:pt x="143423" y="444745"/>
                    <a:pt x="143423" y="482238"/>
                  </a:cubicBezTo>
                  <a:cubicBezTo>
                    <a:pt x="143423" y="497236"/>
                    <a:pt x="135838" y="504734"/>
                    <a:pt x="128253" y="504734"/>
                  </a:cubicBezTo>
                  <a:cubicBezTo>
                    <a:pt x="128253" y="504734"/>
                    <a:pt x="128253" y="504734"/>
                    <a:pt x="52404" y="504734"/>
                  </a:cubicBezTo>
                  <a:cubicBezTo>
                    <a:pt x="44819" y="504734"/>
                    <a:pt x="37234" y="497236"/>
                    <a:pt x="37234" y="482238"/>
                  </a:cubicBezTo>
                  <a:cubicBezTo>
                    <a:pt x="37234" y="474740"/>
                    <a:pt x="44819" y="467241"/>
                    <a:pt x="52404" y="467241"/>
                  </a:cubicBezTo>
                  <a:cubicBezTo>
                    <a:pt x="52404" y="467241"/>
                    <a:pt x="52404" y="467241"/>
                    <a:pt x="105498" y="467241"/>
                  </a:cubicBezTo>
                  <a:cubicBezTo>
                    <a:pt x="105498" y="467241"/>
                    <a:pt x="105498" y="467241"/>
                    <a:pt x="105498" y="444745"/>
                  </a:cubicBezTo>
                  <a:cubicBezTo>
                    <a:pt x="105498" y="444745"/>
                    <a:pt x="105498" y="444745"/>
                    <a:pt x="105498" y="384756"/>
                  </a:cubicBezTo>
                  <a:cubicBezTo>
                    <a:pt x="105498" y="384756"/>
                    <a:pt x="105498" y="384756"/>
                    <a:pt x="75158" y="369759"/>
                  </a:cubicBezTo>
                  <a:cubicBezTo>
                    <a:pt x="67573" y="362260"/>
                    <a:pt x="59989" y="362260"/>
                    <a:pt x="59989" y="354762"/>
                  </a:cubicBezTo>
                  <a:cubicBezTo>
                    <a:pt x="59989" y="354762"/>
                    <a:pt x="59989" y="354762"/>
                    <a:pt x="44819" y="309770"/>
                  </a:cubicBezTo>
                  <a:cubicBezTo>
                    <a:pt x="44819" y="302271"/>
                    <a:pt x="44819" y="294773"/>
                    <a:pt x="59989" y="287274"/>
                  </a:cubicBezTo>
                  <a:cubicBezTo>
                    <a:pt x="67573" y="287274"/>
                    <a:pt x="75158" y="294773"/>
                    <a:pt x="82743" y="302271"/>
                  </a:cubicBezTo>
                  <a:cubicBezTo>
                    <a:pt x="82743" y="302271"/>
                    <a:pt x="82743" y="302271"/>
                    <a:pt x="90328" y="339764"/>
                  </a:cubicBezTo>
                  <a:cubicBezTo>
                    <a:pt x="90328" y="339764"/>
                    <a:pt x="90328" y="339764"/>
                    <a:pt x="143423" y="354762"/>
                  </a:cubicBezTo>
                  <a:cubicBezTo>
                    <a:pt x="143423" y="354762"/>
                    <a:pt x="143423" y="354762"/>
                    <a:pt x="181347" y="324767"/>
                  </a:cubicBezTo>
                  <a:cubicBezTo>
                    <a:pt x="181347" y="324767"/>
                    <a:pt x="181347" y="324767"/>
                    <a:pt x="181347" y="279775"/>
                  </a:cubicBezTo>
                  <a:cubicBezTo>
                    <a:pt x="181347" y="272277"/>
                    <a:pt x="188932" y="264778"/>
                    <a:pt x="196517" y="264778"/>
                  </a:cubicBezTo>
                  <a:close/>
                  <a:moveTo>
                    <a:pt x="285686" y="237685"/>
                  </a:moveTo>
                  <a:cubicBezTo>
                    <a:pt x="291402" y="237685"/>
                    <a:pt x="297118" y="239552"/>
                    <a:pt x="300929" y="243287"/>
                  </a:cubicBezTo>
                  <a:cubicBezTo>
                    <a:pt x="300929" y="243287"/>
                    <a:pt x="300929" y="243287"/>
                    <a:pt x="354278" y="303046"/>
                  </a:cubicBezTo>
                  <a:cubicBezTo>
                    <a:pt x="361899" y="310515"/>
                    <a:pt x="361899" y="317985"/>
                    <a:pt x="361899" y="325455"/>
                  </a:cubicBezTo>
                  <a:cubicBezTo>
                    <a:pt x="361899" y="325455"/>
                    <a:pt x="361899" y="325455"/>
                    <a:pt x="354278" y="385214"/>
                  </a:cubicBezTo>
                  <a:cubicBezTo>
                    <a:pt x="346657" y="392684"/>
                    <a:pt x="346657" y="392684"/>
                    <a:pt x="339035" y="400153"/>
                  </a:cubicBezTo>
                  <a:cubicBezTo>
                    <a:pt x="339035" y="400153"/>
                    <a:pt x="339035" y="400153"/>
                    <a:pt x="377142" y="474852"/>
                  </a:cubicBezTo>
                  <a:cubicBezTo>
                    <a:pt x="384763" y="482322"/>
                    <a:pt x="377142" y="489791"/>
                    <a:pt x="369521" y="497261"/>
                  </a:cubicBezTo>
                  <a:cubicBezTo>
                    <a:pt x="361899" y="504731"/>
                    <a:pt x="346657" y="497261"/>
                    <a:pt x="346657" y="489791"/>
                  </a:cubicBezTo>
                  <a:cubicBezTo>
                    <a:pt x="346657" y="489791"/>
                    <a:pt x="346657" y="489791"/>
                    <a:pt x="316171" y="437503"/>
                  </a:cubicBezTo>
                  <a:cubicBezTo>
                    <a:pt x="316171" y="437503"/>
                    <a:pt x="316171" y="437503"/>
                    <a:pt x="300929" y="489791"/>
                  </a:cubicBezTo>
                  <a:cubicBezTo>
                    <a:pt x="300929" y="497261"/>
                    <a:pt x="293308" y="504731"/>
                    <a:pt x="285686" y="504731"/>
                  </a:cubicBezTo>
                  <a:cubicBezTo>
                    <a:pt x="285686" y="504731"/>
                    <a:pt x="285686" y="504731"/>
                    <a:pt x="278065" y="504731"/>
                  </a:cubicBezTo>
                  <a:cubicBezTo>
                    <a:pt x="270444" y="497261"/>
                    <a:pt x="262823" y="489791"/>
                    <a:pt x="270444" y="482322"/>
                  </a:cubicBezTo>
                  <a:cubicBezTo>
                    <a:pt x="270444" y="474852"/>
                    <a:pt x="270444" y="467382"/>
                    <a:pt x="270444" y="467382"/>
                  </a:cubicBezTo>
                  <a:cubicBezTo>
                    <a:pt x="278065" y="444972"/>
                    <a:pt x="278065" y="430033"/>
                    <a:pt x="285686" y="407623"/>
                  </a:cubicBezTo>
                  <a:cubicBezTo>
                    <a:pt x="293308" y="392684"/>
                    <a:pt x="293308" y="362804"/>
                    <a:pt x="300929" y="340395"/>
                  </a:cubicBezTo>
                  <a:cubicBezTo>
                    <a:pt x="300929" y="340395"/>
                    <a:pt x="293308" y="340395"/>
                    <a:pt x="293308" y="340395"/>
                  </a:cubicBezTo>
                  <a:cubicBezTo>
                    <a:pt x="293308" y="340395"/>
                    <a:pt x="293308" y="340395"/>
                    <a:pt x="255201" y="317985"/>
                  </a:cubicBezTo>
                  <a:cubicBezTo>
                    <a:pt x="247580" y="317985"/>
                    <a:pt x="239959" y="303046"/>
                    <a:pt x="247580" y="295576"/>
                  </a:cubicBezTo>
                  <a:cubicBezTo>
                    <a:pt x="247580" y="288106"/>
                    <a:pt x="262823" y="280636"/>
                    <a:pt x="270444" y="288106"/>
                  </a:cubicBezTo>
                  <a:cubicBezTo>
                    <a:pt x="270444" y="288106"/>
                    <a:pt x="270444" y="288106"/>
                    <a:pt x="308550" y="303046"/>
                  </a:cubicBezTo>
                  <a:cubicBezTo>
                    <a:pt x="308550" y="303046"/>
                    <a:pt x="308550" y="303046"/>
                    <a:pt x="270444" y="265696"/>
                  </a:cubicBezTo>
                  <a:cubicBezTo>
                    <a:pt x="262823" y="258227"/>
                    <a:pt x="262823" y="250757"/>
                    <a:pt x="270444" y="243287"/>
                  </a:cubicBezTo>
                  <a:cubicBezTo>
                    <a:pt x="274255" y="239552"/>
                    <a:pt x="279971" y="237685"/>
                    <a:pt x="285686" y="237685"/>
                  </a:cubicBezTo>
                  <a:close/>
                  <a:moveTo>
                    <a:pt x="368213" y="227543"/>
                  </a:moveTo>
                  <a:cubicBezTo>
                    <a:pt x="384208" y="227543"/>
                    <a:pt x="397174" y="240509"/>
                    <a:pt x="397174" y="256503"/>
                  </a:cubicBezTo>
                  <a:cubicBezTo>
                    <a:pt x="397174" y="272497"/>
                    <a:pt x="384208" y="285463"/>
                    <a:pt x="368213" y="285463"/>
                  </a:cubicBezTo>
                  <a:cubicBezTo>
                    <a:pt x="352218" y="285463"/>
                    <a:pt x="339252" y="272497"/>
                    <a:pt x="339252" y="256503"/>
                  </a:cubicBezTo>
                  <a:cubicBezTo>
                    <a:pt x="339252" y="240509"/>
                    <a:pt x="352218" y="227543"/>
                    <a:pt x="368213" y="227543"/>
                  </a:cubicBezTo>
                  <a:close/>
                  <a:moveTo>
                    <a:pt x="290017" y="123818"/>
                  </a:moveTo>
                  <a:cubicBezTo>
                    <a:pt x="286294" y="123818"/>
                    <a:pt x="282570" y="125689"/>
                    <a:pt x="278847" y="129432"/>
                  </a:cubicBezTo>
                  <a:cubicBezTo>
                    <a:pt x="271400" y="136919"/>
                    <a:pt x="271400" y="144405"/>
                    <a:pt x="278847" y="151891"/>
                  </a:cubicBezTo>
                  <a:cubicBezTo>
                    <a:pt x="286294" y="159378"/>
                    <a:pt x="293741" y="159378"/>
                    <a:pt x="301188" y="151891"/>
                  </a:cubicBezTo>
                  <a:cubicBezTo>
                    <a:pt x="308635" y="144405"/>
                    <a:pt x="308635" y="136919"/>
                    <a:pt x="301188" y="129432"/>
                  </a:cubicBezTo>
                  <a:cubicBezTo>
                    <a:pt x="297464" y="125689"/>
                    <a:pt x="293741" y="123818"/>
                    <a:pt x="290017" y="123818"/>
                  </a:cubicBezTo>
                  <a:close/>
                  <a:moveTo>
                    <a:pt x="128944" y="99668"/>
                  </a:moveTo>
                  <a:cubicBezTo>
                    <a:pt x="121359" y="99668"/>
                    <a:pt x="113774" y="101549"/>
                    <a:pt x="106189" y="105310"/>
                  </a:cubicBezTo>
                  <a:cubicBezTo>
                    <a:pt x="98604" y="112832"/>
                    <a:pt x="98604" y="135398"/>
                    <a:pt x="106189" y="142920"/>
                  </a:cubicBezTo>
                  <a:cubicBezTo>
                    <a:pt x="121359" y="157964"/>
                    <a:pt x="136529" y="157964"/>
                    <a:pt x="151698" y="142920"/>
                  </a:cubicBezTo>
                  <a:cubicBezTo>
                    <a:pt x="159283" y="135398"/>
                    <a:pt x="159283" y="112832"/>
                    <a:pt x="151698" y="105310"/>
                  </a:cubicBezTo>
                  <a:cubicBezTo>
                    <a:pt x="144114" y="101549"/>
                    <a:pt x="136529" y="99668"/>
                    <a:pt x="128944" y="99668"/>
                  </a:cubicBezTo>
                  <a:close/>
                  <a:moveTo>
                    <a:pt x="278847" y="62056"/>
                  </a:moveTo>
                  <a:cubicBezTo>
                    <a:pt x="278847" y="62056"/>
                    <a:pt x="278847" y="62056"/>
                    <a:pt x="286294" y="77028"/>
                  </a:cubicBezTo>
                  <a:cubicBezTo>
                    <a:pt x="293741" y="77028"/>
                    <a:pt x="293741" y="77028"/>
                    <a:pt x="293741" y="77028"/>
                  </a:cubicBezTo>
                  <a:cubicBezTo>
                    <a:pt x="293741" y="77028"/>
                    <a:pt x="293741" y="77028"/>
                    <a:pt x="301188" y="62056"/>
                  </a:cubicBezTo>
                  <a:cubicBezTo>
                    <a:pt x="301188" y="62056"/>
                    <a:pt x="301188" y="62056"/>
                    <a:pt x="323529" y="69542"/>
                  </a:cubicBezTo>
                  <a:cubicBezTo>
                    <a:pt x="323529" y="69542"/>
                    <a:pt x="323529" y="69542"/>
                    <a:pt x="323529" y="84515"/>
                  </a:cubicBezTo>
                  <a:cubicBezTo>
                    <a:pt x="323529" y="84515"/>
                    <a:pt x="323529" y="84515"/>
                    <a:pt x="338423" y="77028"/>
                  </a:cubicBezTo>
                  <a:cubicBezTo>
                    <a:pt x="338423" y="77028"/>
                    <a:pt x="338423" y="77028"/>
                    <a:pt x="345870" y="84515"/>
                  </a:cubicBezTo>
                  <a:cubicBezTo>
                    <a:pt x="345870" y="84515"/>
                    <a:pt x="345870" y="84515"/>
                    <a:pt x="353317" y="92001"/>
                  </a:cubicBezTo>
                  <a:cubicBezTo>
                    <a:pt x="353317" y="92001"/>
                    <a:pt x="353317" y="92001"/>
                    <a:pt x="345870" y="106974"/>
                  </a:cubicBezTo>
                  <a:cubicBezTo>
                    <a:pt x="345870" y="106974"/>
                    <a:pt x="345870" y="106974"/>
                    <a:pt x="360764" y="114460"/>
                  </a:cubicBezTo>
                  <a:cubicBezTo>
                    <a:pt x="360764" y="114460"/>
                    <a:pt x="360764" y="114460"/>
                    <a:pt x="368211" y="129432"/>
                  </a:cubicBezTo>
                  <a:cubicBezTo>
                    <a:pt x="368211" y="129432"/>
                    <a:pt x="368211" y="129432"/>
                    <a:pt x="353317" y="136919"/>
                  </a:cubicBezTo>
                  <a:cubicBezTo>
                    <a:pt x="353317" y="136919"/>
                    <a:pt x="353317" y="144405"/>
                    <a:pt x="353317" y="144405"/>
                  </a:cubicBezTo>
                  <a:cubicBezTo>
                    <a:pt x="353317" y="144405"/>
                    <a:pt x="353317" y="144405"/>
                    <a:pt x="368211" y="151891"/>
                  </a:cubicBezTo>
                  <a:cubicBezTo>
                    <a:pt x="368211" y="151891"/>
                    <a:pt x="368211" y="151891"/>
                    <a:pt x="360764" y="166864"/>
                  </a:cubicBezTo>
                  <a:cubicBezTo>
                    <a:pt x="360764" y="166864"/>
                    <a:pt x="360764" y="166864"/>
                    <a:pt x="345870" y="166864"/>
                  </a:cubicBezTo>
                  <a:cubicBezTo>
                    <a:pt x="345870" y="174350"/>
                    <a:pt x="345870" y="174350"/>
                    <a:pt x="345870" y="174350"/>
                  </a:cubicBezTo>
                  <a:lnTo>
                    <a:pt x="353317" y="189323"/>
                  </a:lnTo>
                  <a:cubicBezTo>
                    <a:pt x="353317" y="189323"/>
                    <a:pt x="353317" y="189323"/>
                    <a:pt x="345870" y="196809"/>
                  </a:cubicBezTo>
                  <a:cubicBezTo>
                    <a:pt x="345870" y="196809"/>
                    <a:pt x="345870" y="196809"/>
                    <a:pt x="338423" y="196809"/>
                  </a:cubicBezTo>
                  <a:cubicBezTo>
                    <a:pt x="338423" y="196809"/>
                    <a:pt x="338423" y="196809"/>
                    <a:pt x="323529" y="196809"/>
                  </a:cubicBezTo>
                  <a:cubicBezTo>
                    <a:pt x="323529" y="196809"/>
                    <a:pt x="323529" y="196809"/>
                    <a:pt x="323529" y="211782"/>
                  </a:cubicBezTo>
                  <a:cubicBezTo>
                    <a:pt x="323529" y="211782"/>
                    <a:pt x="323529" y="211782"/>
                    <a:pt x="301188" y="219268"/>
                  </a:cubicBezTo>
                  <a:cubicBezTo>
                    <a:pt x="301188" y="219268"/>
                    <a:pt x="301188" y="219268"/>
                    <a:pt x="293741" y="204295"/>
                  </a:cubicBezTo>
                  <a:cubicBezTo>
                    <a:pt x="293741" y="204295"/>
                    <a:pt x="293741" y="204295"/>
                    <a:pt x="286294" y="204295"/>
                  </a:cubicBezTo>
                  <a:cubicBezTo>
                    <a:pt x="286294" y="204295"/>
                    <a:pt x="286294" y="204295"/>
                    <a:pt x="278847" y="219268"/>
                  </a:cubicBezTo>
                  <a:cubicBezTo>
                    <a:pt x="278847" y="219268"/>
                    <a:pt x="278847" y="219268"/>
                    <a:pt x="263953" y="211782"/>
                  </a:cubicBezTo>
                  <a:cubicBezTo>
                    <a:pt x="263953" y="211782"/>
                    <a:pt x="263953" y="211782"/>
                    <a:pt x="263953" y="196809"/>
                  </a:cubicBezTo>
                  <a:cubicBezTo>
                    <a:pt x="256506" y="196809"/>
                    <a:pt x="256506" y="196809"/>
                    <a:pt x="256506" y="196809"/>
                  </a:cubicBezTo>
                  <a:cubicBezTo>
                    <a:pt x="256506" y="196809"/>
                    <a:pt x="256506" y="196809"/>
                    <a:pt x="241612" y="196809"/>
                  </a:cubicBezTo>
                  <a:cubicBezTo>
                    <a:pt x="241612" y="196809"/>
                    <a:pt x="241612" y="196809"/>
                    <a:pt x="234165" y="189323"/>
                  </a:cubicBezTo>
                  <a:cubicBezTo>
                    <a:pt x="234165" y="189323"/>
                    <a:pt x="234165" y="189323"/>
                    <a:pt x="234165" y="174350"/>
                  </a:cubicBezTo>
                  <a:cubicBezTo>
                    <a:pt x="234165" y="174350"/>
                    <a:pt x="234165" y="174350"/>
                    <a:pt x="234165" y="166864"/>
                  </a:cubicBezTo>
                  <a:cubicBezTo>
                    <a:pt x="234165" y="166864"/>
                    <a:pt x="234165" y="166864"/>
                    <a:pt x="219271" y="166864"/>
                  </a:cubicBezTo>
                  <a:cubicBezTo>
                    <a:pt x="219271" y="166864"/>
                    <a:pt x="219271" y="166864"/>
                    <a:pt x="219271" y="151891"/>
                  </a:cubicBezTo>
                  <a:cubicBezTo>
                    <a:pt x="219271" y="151891"/>
                    <a:pt x="219271" y="151891"/>
                    <a:pt x="226718" y="144405"/>
                  </a:cubicBezTo>
                  <a:cubicBezTo>
                    <a:pt x="226718" y="144405"/>
                    <a:pt x="226718" y="136919"/>
                    <a:pt x="226718" y="136919"/>
                  </a:cubicBezTo>
                  <a:cubicBezTo>
                    <a:pt x="226718" y="136919"/>
                    <a:pt x="226718" y="136919"/>
                    <a:pt x="219271" y="129432"/>
                  </a:cubicBezTo>
                  <a:cubicBezTo>
                    <a:pt x="219271" y="129432"/>
                    <a:pt x="219271" y="129432"/>
                    <a:pt x="219271" y="114460"/>
                  </a:cubicBezTo>
                  <a:cubicBezTo>
                    <a:pt x="219271" y="114460"/>
                    <a:pt x="219271" y="114460"/>
                    <a:pt x="234165" y="106974"/>
                  </a:cubicBezTo>
                  <a:cubicBezTo>
                    <a:pt x="234165" y="106974"/>
                    <a:pt x="234165" y="106974"/>
                    <a:pt x="234165" y="92001"/>
                  </a:cubicBezTo>
                  <a:cubicBezTo>
                    <a:pt x="234165" y="92001"/>
                    <a:pt x="234165" y="92001"/>
                    <a:pt x="241612" y="77028"/>
                  </a:cubicBezTo>
                  <a:cubicBezTo>
                    <a:pt x="241612" y="77028"/>
                    <a:pt x="241612" y="77028"/>
                    <a:pt x="256506" y="84515"/>
                  </a:cubicBezTo>
                  <a:cubicBezTo>
                    <a:pt x="256506" y="84515"/>
                    <a:pt x="263953" y="84515"/>
                    <a:pt x="263953" y="84515"/>
                  </a:cubicBezTo>
                  <a:cubicBezTo>
                    <a:pt x="263953" y="84515"/>
                    <a:pt x="263953" y="84515"/>
                    <a:pt x="263953" y="69542"/>
                  </a:cubicBezTo>
                  <a:cubicBezTo>
                    <a:pt x="263953" y="69542"/>
                    <a:pt x="263953" y="69542"/>
                    <a:pt x="278847" y="62056"/>
                  </a:cubicBezTo>
                  <a:close/>
                  <a:moveTo>
                    <a:pt x="113774" y="0"/>
                  </a:moveTo>
                  <a:cubicBezTo>
                    <a:pt x="113774" y="0"/>
                    <a:pt x="113774" y="0"/>
                    <a:pt x="121359" y="15044"/>
                  </a:cubicBezTo>
                  <a:cubicBezTo>
                    <a:pt x="128944" y="15044"/>
                    <a:pt x="128944" y="15044"/>
                    <a:pt x="136529" y="15044"/>
                  </a:cubicBezTo>
                  <a:cubicBezTo>
                    <a:pt x="136529" y="15044"/>
                    <a:pt x="136529" y="15044"/>
                    <a:pt x="144113" y="0"/>
                  </a:cubicBezTo>
                  <a:cubicBezTo>
                    <a:pt x="144113" y="0"/>
                    <a:pt x="144113" y="0"/>
                    <a:pt x="174453" y="7522"/>
                  </a:cubicBezTo>
                  <a:cubicBezTo>
                    <a:pt x="174453" y="7522"/>
                    <a:pt x="174453" y="7522"/>
                    <a:pt x="182038" y="30088"/>
                  </a:cubicBezTo>
                  <a:cubicBezTo>
                    <a:pt x="182038" y="30088"/>
                    <a:pt x="182038" y="30088"/>
                    <a:pt x="189623" y="37610"/>
                  </a:cubicBezTo>
                  <a:cubicBezTo>
                    <a:pt x="189623" y="37610"/>
                    <a:pt x="189623" y="37610"/>
                    <a:pt x="212378" y="22566"/>
                  </a:cubicBezTo>
                  <a:cubicBezTo>
                    <a:pt x="212378" y="22566"/>
                    <a:pt x="212378" y="22566"/>
                    <a:pt x="219963" y="37610"/>
                  </a:cubicBezTo>
                  <a:cubicBezTo>
                    <a:pt x="219963" y="37610"/>
                    <a:pt x="219963" y="37610"/>
                    <a:pt x="227548" y="45133"/>
                  </a:cubicBezTo>
                  <a:cubicBezTo>
                    <a:pt x="227548" y="45133"/>
                    <a:pt x="227548" y="45133"/>
                    <a:pt x="219963" y="67699"/>
                  </a:cubicBezTo>
                  <a:cubicBezTo>
                    <a:pt x="219963" y="67699"/>
                    <a:pt x="227548" y="82743"/>
                    <a:pt x="227548" y="82743"/>
                  </a:cubicBezTo>
                  <a:cubicBezTo>
                    <a:pt x="227548" y="82743"/>
                    <a:pt x="227548" y="82743"/>
                    <a:pt x="219963" y="90265"/>
                  </a:cubicBezTo>
                  <a:cubicBezTo>
                    <a:pt x="219963" y="90265"/>
                    <a:pt x="219963" y="90265"/>
                    <a:pt x="219963" y="97787"/>
                  </a:cubicBezTo>
                  <a:cubicBezTo>
                    <a:pt x="219963" y="97787"/>
                    <a:pt x="219963" y="97787"/>
                    <a:pt x="212378" y="97787"/>
                  </a:cubicBezTo>
                  <a:cubicBezTo>
                    <a:pt x="212378" y="97787"/>
                    <a:pt x="212378" y="97787"/>
                    <a:pt x="204793" y="135398"/>
                  </a:cubicBezTo>
                  <a:cubicBezTo>
                    <a:pt x="204793" y="135398"/>
                    <a:pt x="204793" y="135398"/>
                    <a:pt x="212378" y="135398"/>
                  </a:cubicBezTo>
                  <a:cubicBezTo>
                    <a:pt x="212378" y="135398"/>
                    <a:pt x="212378" y="135398"/>
                    <a:pt x="204793" y="142920"/>
                  </a:cubicBezTo>
                  <a:cubicBezTo>
                    <a:pt x="204793" y="142920"/>
                    <a:pt x="204793" y="142920"/>
                    <a:pt x="212378" y="180531"/>
                  </a:cubicBezTo>
                  <a:cubicBezTo>
                    <a:pt x="212378" y="180531"/>
                    <a:pt x="212378" y="180531"/>
                    <a:pt x="219963" y="180531"/>
                  </a:cubicBezTo>
                  <a:cubicBezTo>
                    <a:pt x="219963" y="180531"/>
                    <a:pt x="219963" y="180531"/>
                    <a:pt x="219963" y="188053"/>
                  </a:cubicBezTo>
                  <a:cubicBezTo>
                    <a:pt x="219963" y="188053"/>
                    <a:pt x="219963" y="188053"/>
                    <a:pt x="227548" y="195575"/>
                  </a:cubicBezTo>
                  <a:cubicBezTo>
                    <a:pt x="227548" y="195575"/>
                    <a:pt x="227548" y="195575"/>
                    <a:pt x="227548" y="203097"/>
                  </a:cubicBezTo>
                  <a:cubicBezTo>
                    <a:pt x="227548" y="203097"/>
                    <a:pt x="227548" y="203097"/>
                    <a:pt x="219963" y="218141"/>
                  </a:cubicBezTo>
                  <a:cubicBezTo>
                    <a:pt x="219963" y="218141"/>
                    <a:pt x="219963" y="218141"/>
                    <a:pt x="204793" y="225664"/>
                  </a:cubicBezTo>
                  <a:cubicBezTo>
                    <a:pt x="204793" y="225664"/>
                    <a:pt x="204793" y="225664"/>
                    <a:pt x="189623" y="218141"/>
                  </a:cubicBezTo>
                  <a:cubicBezTo>
                    <a:pt x="182038" y="218141"/>
                    <a:pt x="182038" y="218141"/>
                    <a:pt x="174453" y="218141"/>
                  </a:cubicBezTo>
                  <a:cubicBezTo>
                    <a:pt x="174453" y="218141"/>
                    <a:pt x="174453" y="218141"/>
                    <a:pt x="174453" y="240708"/>
                  </a:cubicBezTo>
                  <a:cubicBezTo>
                    <a:pt x="174453" y="240708"/>
                    <a:pt x="174453" y="240708"/>
                    <a:pt x="144113" y="248230"/>
                  </a:cubicBezTo>
                  <a:cubicBezTo>
                    <a:pt x="144113" y="248230"/>
                    <a:pt x="144113" y="248230"/>
                    <a:pt x="136529" y="233186"/>
                  </a:cubicBezTo>
                  <a:cubicBezTo>
                    <a:pt x="128944" y="233186"/>
                    <a:pt x="128944" y="233186"/>
                    <a:pt x="121359" y="233186"/>
                  </a:cubicBezTo>
                  <a:cubicBezTo>
                    <a:pt x="121359" y="233186"/>
                    <a:pt x="121359" y="233186"/>
                    <a:pt x="113774" y="248230"/>
                  </a:cubicBezTo>
                  <a:cubicBezTo>
                    <a:pt x="113774" y="248230"/>
                    <a:pt x="113774" y="248230"/>
                    <a:pt x="83434" y="240708"/>
                  </a:cubicBezTo>
                  <a:cubicBezTo>
                    <a:pt x="83434" y="240708"/>
                    <a:pt x="83434" y="240708"/>
                    <a:pt x="83434" y="218141"/>
                  </a:cubicBezTo>
                  <a:cubicBezTo>
                    <a:pt x="75849" y="218141"/>
                    <a:pt x="75849" y="218141"/>
                    <a:pt x="68264" y="218141"/>
                  </a:cubicBezTo>
                  <a:cubicBezTo>
                    <a:pt x="68264" y="218141"/>
                    <a:pt x="68264" y="218141"/>
                    <a:pt x="53094" y="225664"/>
                  </a:cubicBezTo>
                  <a:cubicBezTo>
                    <a:pt x="53094" y="225664"/>
                    <a:pt x="53094" y="225664"/>
                    <a:pt x="37924" y="210619"/>
                  </a:cubicBezTo>
                  <a:cubicBezTo>
                    <a:pt x="37924" y="210619"/>
                    <a:pt x="37924" y="210619"/>
                    <a:pt x="30339" y="203097"/>
                  </a:cubicBezTo>
                  <a:cubicBezTo>
                    <a:pt x="30339" y="203097"/>
                    <a:pt x="30339" y="203097"/>
                    <a:pt x="37924" y="180531"/>
                  </a:cubicBezTo>
                  <a:cubicBezTo>
                    <a:pt x="37924" y="180531"/>
                    <a:pt x="37924" y="180531"/>
                    <a:pt x="30339" y="173009"/>
                  </a:cubicBezTo>
                  <a:cubicBezTo>
                    <a:pt x="30339" y="173009"/>
                    <a:pt x="30339" y="173009"/>
                    <a:pt x="7585" y="173009"/>
                  </a:cubicBezTo>
                  <a:cubicBezTo>
                    <a:pt x="7585" y="173009"/>
                    <a:pt x="7585" y="173009"/>
                    <a:pt x="0" y="142920"/>
                  </a:cubicBezTo>
                  <a:cubicBezTo>
                    <a:pt x="0" y="142920"/>
                    <a:pt x="0" y="142920"/>
                    <a:pt x="22755" y="127876"/>
                  </a:cubicBezTo>
                  <a:cubicBezTo>
                    <a:pt x="22755" y="127876"/>
                    <a:pt x="22755" y="120354"/>
                    <a:pt x="22755" y="120354"/>
                  </a:cubicBezTo>
                  <a:cubicBezTo>
                    <a:pt x="22755" y="120354"/>
                    <a:pt x="22755" y="120354"/>
                    <a:pt x="0" y="105310"/>
                  </a:cubicBezTo>
                  <a:cubicBezTo>
                    <a:pt x="0" y="105310"/>
                    <a:pt x="0" y="105310"/>
                    <a:pt x="7585" y="75221"/>
                  </a:cubicBezTo>
                  <a:cubicBezTo>
                    <a:pt x="7585" y="75221"/>
                    <a:pt x="7585" y="75221"/>
                    <a:pt x="30339" y="75221"/>
                  </a:cubicBezTo>
                  <a:cubicBezTo>
                    <a:pt x="37924" y="75221"/>
                    <a:pt x="37924" y="67699"/>
                    <a:pt x="37924" y="67699"/>
                  </a:cubicBezTo>
                  <a:cubicBezTo>
                    <a:pt x="37924" y="67699"/>
                    <a:pt x="37924" y="67699"/>
                    <a:pt x="30339" y="45133"/>
                  </a:cubicBezTo>
                  <a:cubicBezTo>
                    <a:pt x="30339" y="45133"/>
                    <a:pt x="30339" y="45133"/>
                    <a:pt x="37924" y="37610"/>
                  </a:cubicBezTo>
                  <a:cubicBezTo>
                    <a:pt x="37924" y="37610"/>
                    <a:pt x="37924" y="37610"/>
                    <a:pt x="53094" y="22566"/>
                  </a:cubicBezTo>
                  <a:cubicBezTo>
                    <a:pt x="53094" y="22566"/>
                    <a:pt x="53094" y="22566"/>
                    <a:pt x="68264" y="37610"/>
                  </a:cubicBezTo>
                  <a:cubicBezTo>
                    <a:pt x="75849" y="30088"/>
                    <a:pt x="75849" y="30088"/>
                    <a:pt x="83434" y="30088"/>
                  </a:cubicBezTo>
                  <a:cubicBezTo>
                    <a:pt x="83434" y="30088"/>
                    <a:pt x="83434" y="30088"/>
                    <a:pt x="83434" y="7522"/>
                  </a:cubicBezTo>
                  <a:cubicBezTo>
                    <a:pt x="83434" y="7522"/>
                    <a:pt x="83434" y="7522"/>
                    <a:pt x="113774" y="0"/>
                  </a:cubicBezTo>
                  <a:close/>
                </a:path>
              </a:pathLst>
            </a:custGeom>
            <a:solidFill>
              <a:schemeClr val="bg1"/>
            </a:solidFill>
            <a:ln w="9525">
              <a:noFill/>
              <a:round/>
            </a:ln>
          </p:spPr>
          <p:txBody>
            <a:bodyPr wrap="square" anchor="ctr">
              <a:noAutofit/>
            </a:bodyPr>
            <a:p>
              <a:pPr algn="ctr"/>
              <a:endParaRPr>
                <a:solidFill>
                  <a:schemeClr val="tx1">
                    <a:lumMod val="75000"/>
                    <a:lumOff val="25000"/>
                  </a:schemeClr>
                </a:solidFill>
              </a:endParaRPr>
            </a:p>
          </p:txBody>
        </p:sp>
        <p:sp>
          <p:nvSpPr>
            <p:cNvPr id="15" name="ïŝḷïḑé"/>
            <p:cNvSpPr/>
            <p:nvPr>
              <p:custDataLst>
                <p:tags r:id="rId10"/>
              </p:custDataLst>
            </p:nvPr>
          </p:nvSpPr>
          <p:spPr>
            <a:xfrm rot="2154418">
              <a:off x="4321754" y="3018005"/>
              <a:ext cx="704473" cy="305458"/>
            </a:xfrm>
            <a:prstGeom prst="rightArrow">
              <a:avLst/>
            </a:prstGeom>
            <a:gradFill>
              <a:gsLst>
                <a:gs pos="0">
                  <a:schemeClr val="accent1"/>
                </a:gs>
                <a:gs pos="100000">
                  <a:schemeClr val="accent2"/>
                </a:gs>
              </a:gsLst>
              <a:lin ang="7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dirty="0">
                <a:solidFill>
                  <a:schemeClr val="tx1">
                    <a:lumMod val="75000"/>
                    <a:lumOff val="25000"/>
                  </a:schemeClr>
                </a:solidFill>
              </a:endParaRPr>
            </a:p>
          </p:txBody>
        </p:sp>
        <p:sp>
          <p:nvSpPr>
            <p:cNvPr id="16" name="ïšlïḓè"/>
            <p:cNvSpPr/>
            <p:nvPr>
              <p:custDataLst>
                <p:tags r:id="rId11"/>
              </p:custDataLst>
            </p:nvPr>
          </p:nvSpPr>
          <p:spPr>
            <a:xfrm rot="19571809">
              <a:off x="5815750" y="2534750"/>
              <a:ext cx="1803901" cy="305446"/>
            </a:xfrm>
            <a:prstGeom prst="rightArrow">
              <a:avLst/>
            </a:prstGeom>
            <a:gradFill>
              <a:gsLst>
                <a:gs pos="0">
                  <a:schemeClr val="accent1"/>
                </a:gs>
                <a:gs pos="100000">
                  <a:schemeClr val="accent2"/>
                </a:gs>
              </a:gsLst>
              <a:lin ang="7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solidFill>
                  <a:schemeClr val="tx1">
                    <a:lumMod val="75000"/>
                    <a:lumOff val="25000"/>
                  </a:schemeClr>
                </a:solidFill>
              </a:endParaRPr>
            </a:p>
          </p:txBody>
        </p:sp>
        <p:sp>
          <p:nvSpPr>
            <p:cNvPr id="17" name="îSḻídé"/>
            <p:cNvSpPr/>
            <p:nvPr>
              <p:custDataLst>
                <p:tags r:id="rId12"/>
              </p:custDataLst>
            </p:nvPr>
          </p:nvSpPr>
          <p:spPr>
            <a:xfrm>
              <a:off x="5036036" y="3348228"/>
              <a:ext cx="785634" cy="785630"/>
            </a:xfrm>
            <a:prstGeom prst="ellipse">
              <a:avLst/>
            </a:prstGeom>
            <a:gradFill>
              <a:gsLst>
                <a:gs pos="0">
                  <a:schemeClr val="accent1"/>
                </a:gs>
                <a:gs pos="100000">
                  <a:schemeClr val="accent2"/>
                </a:gs>
              </a:gsLst>
              <a:lin ang="7200000" scaled="0"/>
            </a:gradFill>
            <a:ln w="3810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0000"/>
            </a:bodyPr>
            <a:p>
              <a:pPr algn="ctr" defTabSz="914400"/>
              <a:r>
                <a:rPr lang="en-US" altLang="zh-CN" sz="2000" b="1">
                  <a:solidFill>
                    <a:schemeClr val="tx1">
                      <a:lumMod val="75000"/>
                      <a:lumOff val="25000"/>
                    </a:schemeClr>
                  </a:solidFill>
                </a:rPr>
                <a:t> </a:t>
              </a:r>
              <a:endParaRPr lang="zh-CN" altLang="en-US" sz="2000" b="1" dirty="0">
                <a:solidFill>
                  <a:schemeClr val="tx1">
                    <a:lumMod val="75000"/>
                    <a:lumOff val="25000"/>
                  </a:schemeClr>
                </a:solidFill>
              </a:endParaRPr>
            </a:p>
          </p:txBody>
        </p:sp>
        <p:sp>
          <p:nvSpPr>
            <p:cNvPr id="18" name="ïsļiḍe"/>
            <p:cNvSpPr/>
            <p:nvPr>
              <p:custDataLst>
                <p:tags r:id="rId13"/>
              </p:custDataLst>
            </p:nvPr>
          </p:nvSpPr>
          <p:spPr bwMode="auto">
            <a:xfrm>
              <a:off x="4764110" y="3781336"/>
              <a:ext cx="278358" cy="316468"/>
            </a:xfrm>
            <a:custGeom>
              <a:avLst/>
              <a:gdLst>
                <a:gd name="connsiteX0" fmla="*/ 222032 w 480340"/>
                <a:gd name="connsiteY0" fmla="*/ 405442 h 546105"/>
                <a:gd name="connsiteX1" fmla="*/ 252372 w 480340"/>
                <a:gd name="connsiteY1" fmla="*/ 413027 h 546105"/>
                <a:gd name="connsiteX2" fmla="*/ 244787 w 480340"/>
                <a:gd name="connsiteY2" fmla="*/ 435780 h 546105"/>
                <a:gd name="connsiteX3" fmla="*/ 222032 w 480340"/>
                <a:gd name="connsiteY3" fmla="*/ 443365 h 546105"/>
                <a:gd name="connsiteX4" fmla="*/ 214446 w 480340"/>
                <a:gd name="connsiteY4" fmla="*/ 420611 h 546105"/>
                <a:gd name="connsiteX5" fmla="*/ 222032 w 480340"/>
                <a:gd name="connsiteY5" fmla="*/ 405442 h 546105"/>
                <a:gd name="connsiteX6" fmla="*/ 299948 w 480340"/>
                <a:gd name="connsiteY6" fmla="*/ 314424 h 546105"/>
                <a:gd name="connsiteX7" fmla="*/ 314429 w 480340"/>
                <a:gd name="connsiteY7" fmla="*/ 329317 h 546105"/>
                <a:gd name="connsiteX8" fmla="*/ 299948 w 480340"/>
                <a:gd name="connsiteY8" fmla="*/ 351657 h 546105"/>
                <a:gd name="connsiteX9" fmla="*/ 285467 w 480340"/>
                <a:gd name="connsiteY9" fmla="*/ 351657 h 546105"/>
                <a:gd name="connsiteX10" fmla="*/ 299948 w 480340"/>
                <a:gd name="connsiteY10" fmla="*/ 314424 h 546105"/>
                <a:gd name="connsiteX11" fmla="*/ 261237 w 480340"/>
                <a:gd name="connsiteY11" fmla="*/ 297875 h 546105"/>
                <a:gd name="connsiteX12" fmla="*/ 289606 w 480340"/>
                <a:gd name="connsiteY12" fmla="*/ 313389 h 546105"/>
                <a:gd name="connsiteX13" fmla="*/ 275421 w 480340"/>
                <a:gd name="connsiteY13" fmla="*/ 359931 h 546105"/>
                <a:gd name="connsiteX14" fmla="*/ 268329 w 480340"/>
                <a:gd name="connsiteY14" fmla="*/ 359931 h 546105"/>
                <a:gd name="connsiteX15" fmla="*/ 239959 w 480340"/>
                <a:gd name="connsiteY15" fmla="*/ 359931 h 546105"/>
                <a:gd name="connsiteX16" fmla="*/ 261237 w 480340"/>
                <a:gd name="connsiteY16" fmla="*/ 297875 h 546105"/>
                <a:gd name="connsiteX17" fmla="*/ 142424 w 480340"/>
                <a:gd name="connsiteY17" fmla="*/ 296202 h 546105"/>
                <a:gd name="connsiteX18" fmla="*/ 163834 w 480340"/>
                <a:gd name="connsiteY18" fmla="*/ 297145 h 546105"/>
                <a:gd name="connsiteX19" fmla="*/ 186175 w 480340"/>
                <a:gd name="connsiteY19" fmla="*/ 304690 h 546105"/>
                <a:gd name="connsiteX20" fmla="*/ 201069 w 480340"/>
                <a:gd name="connsiteY20" fmla="*/ 319778 h 546105"/>
                <a:gd name="connsiteX21" fmla="*/ 253198 w 480340"/>
                <a:gd name="connsiteY21" fmla="*/ 312234 h 546105"/>
                <a:gd name="connsiteX22" fmla="*/ 238304 w 480340"/>
                <a:gd name="connsiteY22" fmla="*/ 349955 h 546105"/>
                <a:gd name="connsiteX23" fmla="*/ 215963 w 480340"/>
                <a:gd name="connsiteY23" fmla="*/ 349955 h 546105"/>
                <a:gd name="connsiteX24" fmla="*/ 215963 w 480340"/>
                <a:gd name="connsiteY24" fmla="*/ 357499 h 546105"/>
                <a:gd name="connsiteX25" fmla="*/ 282986 w 480340"/>
                <a:gd name="connsiteY25" fmla="*/ 365044 h 546105"/>
                <a:gd name="connsiteX26" fmla="*/ 297880 w 480340"/>
                <a:gd name="connsiteY26" fmla="*/ 387676 h 546105"/>
                <a:gd name="connsiteX27" fmla="*/ 282986 w 480340"/>
                <a:gd name="connsiteY27" fmla="*/ 402765 h 546105"/>
                <a:gd name="connsiteX28" fmla="*/ 201069 w 480340"/>
                <a:gd name="connsiteY28" fmla="*/ 387676 h 546105"/>
                <a:gd name="connsiteX29" fmla="*/ 193622 w 480340"/>
                <a:gd name="connsiteY29" fmla="*/ 380132 h 546105"/>
                <a:gd name="connsiteX30" fmla="*/ 178728 w 480340"/>
                <a:gd name="connsiteY30" fmla="*/ 417853 h 546105"/>
                <a:gd name="connsiteX31" fmla="*/ 223410 w 480340"/>
                <a:gd name="connsiteY31" fmla="*/ 523473 h 546105"/>
                <a:gd name="connsiteX32" fmla="*/ 208516 w 480340"/>
                <a:gd name="connsiteY32" fmla="*/ 546105 h 546105"/>
                <a:gd name="connsiteX33" fmla="*/ 201069 w 480340"/>
                <a:gd name="connsiteY33" fmla="*/ 546105 h 546105"/>
                <a:gd name="connsiteX34" fmla="*/ 178728 w 480340"/>
                <a:gd name="connsiteY34" fmla="*/ 538561 h 546105"/>
                <a:gd name="connsiteX35" fmla="*/ 148940 w 480340"/>
                <a:gd name="connsiteY35" fmla="*/ 448030 h 546105"/>
                <a:gd name="connsiteX36" fmla="*/ 141493 w 480340"/>
                <a:gd name="connsiteY36" fmla="*/ 448030 h 546105"/>
                <a:gd name="connsiteX37" fmla="*/ 134046 w 480340"/>
                <a:gd name="connsiteY37" fmla="*/ 440486 h 546105"/>
                <a:gd name="connsiteX38" fmla="*/ 111705 w 480340"/>
                <a:gd name="connsiteY38" fmla="*/ 485751 h 546105"/>
                <a:gd name="connsiteX39" fmla="*/ 96811 w 480340"/>
                <a:gd name="connsiteY39" fmla="*/ 500840 h 546105"/>
                <a:gd name="connsiteX40" fmla="*/ 22341 w 480340"/>
                <a:gd name="connsiteY40" fmla="*/ 500840 h 546105"/>
                <a:gd name="connsiteX41" fmla="*/ 0 w 480340"/>
                <a:gd name="connsiteY41" fmla="*/ 478207 h 546105"/>
                <a:gd name="connsiteX42" fmla="*/ 22341 w 480340"/>
                <a:gd name="connsiteY42" fmla="*/ 455574 h 546105"/>
                <a:gd name="connsiteX43" fmla="*/ 81917 w 480340"/>
                <a:gd name="connsiteY43" fmla="*/ 455574 h 546105"/>
                <a:gd name="connsiteX44" fmla="*/ 96811 w 480340"/>
                <a:gd name="connsiteY44" fmla="*/ 402765 h 546105"/>
                <a:gd name="connsiteX45" fmla="*/ 126599 w 480340"/>
                <a:gd name="connsiteY45" fmla="*/ 312234 h 546105"/>
                <a:gd name="connsiteX46" fmla="*/ 142424 w 480340"/>
                <a:gd name="connsiteY46" fmla="*/ 296202 h 546105"/>
                <a:gd name="connsiteX47" fmla="*/ 275814 w 480340"/>
                <a:gd name="connsiteY47" fmla="*/ 285465 h 546105"/>
                <a:gd name="connsiteX48" fmla="*/ 298569 w 480340"/>
                <a:gd name="connsiteY48" fmla="*/ 292360 h 546105"/>
                <a:gd name="connsiteX49" fmla="*/ 298569 w 480340"/>
                <a:gd name="connsiteY49" fmla="*/ 306149 h 546105"/>
                <a:gd name="connsiteX50" fmla="*/ 290984 w 480340"/>
                <a:gd name="connsiteY50" fmla="*/ 306149 h 546105"/>
                <a:gd name="connsiteX51" fmla="*/ 268228 w 480340"/>
                <a:gd name="connsiteY51" fmla="*/ 299255 h 546105"/>
                <a:gd name="connsiteX52" fmla="*/ 268228 w 480340"/>
                <a:gd name="connsiteY52" fmla="*/ 292360 h 546105"/>
                <a:gd name="connsiteX53" fmla="*/ 275814 w 480340"/>
                <a:gd name="connsiteY53" fmla="*/ 285465 h 546105"/>
                <a:gd name="connsiteX54" fmla="*/ 202724 w 480340"/>
                <a:gd name="connsiteY54" fmla="*/ 223407 h 546105"/>
                <a:gd name="connsiteX55" fmla="*/ 239959 w 480340"/>
                <a:gd name="connsiteY55" fmla="*/ 256505 h 546105"/>
                <a:gd name="connsiteX56" fmla="*/ 202724 w 480340"/>
                <a:gd name="connsiteY56" fmla="*/ 289603 h 546105"/>
                <a:gd name="connsiteX57" fmla="*/ 165489 w 480340"/>
                <a:gd name="connsiteY57" fmla="*/ 256505 h 546105"/>
                <a:gd name="connsiteX58" fmla="*/ 202724 w 480340"/>
                <a:gd name="connsiteY58" fmla="*/ 223407 h 546105"/>
                <a:gd name="connsiteX59" fmla="*/ 264005 w 480340"/>
                <a:gd name="connsiteY59" fmla="*/ 99939 h 546105"/>
                <a:gd name="connsiteX60" fmla="*/ 274434 w 480340"/>
                <a:gd name="connsiteY60" fmla="*/ 102809 h 546105"/>
                <a:gd name="connsiteX61" fmla="*/ 274434 w 480340"/>
                <a:gd name="connsiteY61" fmla="*/ 110463 h 546105"/>
                <a:gd name="connsiteX62" fmla="*/ 274434 w 480340"/>
                <a:gd name="connsiteY62" fmla="*/ 179346 h 546105"/>
                <a:gd name="connsiteX63" fmla="*/ 312359 w 480340"/>
                <a:gd name="connsiteY63" fmla="*/ 217615 h 546105"/>
                <a:gd name="connsiteX64" fmla="*/ 365453 w 480340"/>
                <a:gd name="connsiteY64" fmla="*/ 217615 h 546105"/>
                <a:gd name="connsiteX65" fmla="*/ 373038 w 480340"/>
                <a:gd name="connsiteY65" fmla="*/ 225269 h 546105"/>
                <a:gd name="connsiteX66" fmla="*/ 365453 w 480340"/>
                <a:gd name="connsiteY66" fmla="*/ 240577 h 546105"/>
                <a:gd name="connsiteX67" fmla="*/ 342699 w 480340"/>
                <a:gd name="connsiteY67" fmla="*/ 248230 h 546105"/>
                <a:gd name="connsiteX68" fmla="*/ 304774 w 480340"/>
                <a:gd name="connsiteY68" fmla="*/ 240577 h 546105"/>
                <a:gd name="connsiteX69" fmla="*/ 259264 w 480340"/>
                <a:gd name="connsiteY69" fmla="*/ 179346 h 546105"/>
                <a:gd name="connsiteX70" fmla="*/ 259264 w 480340"/>
                <a:gd name="connsiteY70" fmla="*/ 102809 h 546105"/>
                <a:gd name="connsiteX71" fmla="*/ 264005 w 480340"/>
                <a:gd name="connsiteY71" fmla="*/ 99939 h 546105"/>
                <a:gd name="connsiteX72" fmla="*/ 350389 w 480340"/>
                <a:gd name="connsiteY72" fmla="*/ 30049 h 546105"/>
                <a:gd name="connsiteX73" fmla="*/ 253854 w 480340"/>
                <a:gd name="connsiteY73" fmla="*/ 105170 h 546105"/>
                <a:gd name="connsiteX74" fmla="*/ 305835 w 480340"/>
                <a:gd name="connsiteY74" fmla="*/ 247902 h 546105"/>
                <a:gd name="connsiteX75" fmla="*/ 342964 w 480340"/>
                <a:gd name="connsiteY75" fmla="*/ 255415 h 546105"/>
                <a:gd name="connsiteX76" fmla="*/ 439499 w 480340"/>
                <a:gd name="connsiteY76" fmla="*/ 180292 h 546105"/>
                <a:gd name="connsiteX77" fmla="*/ 446924 w 480340"/>
                <a:gd name="connsiteY77" fmla="*/ 97658 h 546105"/>
                <a:gd name="connsiteX78" fmla="*/ 387518 w 480340"/>
                <a:gd name="connsiteY78" fmla="*/ 37561 h 546105"/>
                <a:gd name="connsiteX79" fmla="*/ 350389 w 480340"/>
                <a:gd name="connsiteY79" fmla="*/ 30049 h 546105"/>
                <a:gd name="connsiteX80" fmla="*/ 350389 w 480340"/>
                <a:gd name="connsiteY80" fmla="*/ 0 h 546105"/>
                <a:gd name="connsiteX81" fmla="*/ 402370 w 480340"/>
                <a:gd name="connsiteY81" fmla="*/ 15024 h 546105"/>
                <a:gd name="connsiteX82" fmla="*/ 469202 w 480340"/>
                <a:gd name="connsiteY82" fmla="*/ 90146 h 546105"/>
                <a:gd name="connsiteX83" fmla="*/ 469202 w 480340"/>
                <a:gd name="connsiteY83" fmla="*/ 195317 h 546105"/>
                <a:gd name="connsiteX84" fmla="*/ 342964 w 480340"/>
                <a:gd name="connsiteY84" fmla="*/ 285463 h 546105"/>
                <a:gd name="connsiteX85" fmla="*/ 316973 w 480340"/>
                <a:gd name="connsiteY85" fmla="*/ 281707 h 546105"/>
                <a:gd name="connsiteX86" fmla="*/ 293689 w 480340"/>
                <a:gd name="connsiteY86" fmla="*/ 278342 h 546105"/>
                <a:gd name="connsiteX87" fmla="*/ 306154 w 480340"/>
                <a:gd name="connsiteY87" fmla="*/ 285464 h 546105"/>
                <a:gd name="connsiteX88" fmla="*/ 306154 w 480340"/>
                <a:gd name="connsiteY88" fmla="*/ 289601 h 546105"/>
                <a:gd name="connsiteX89" fmla="*/ 277192 w 480340"/>
                <a:gd name="connsiteY89" fmla="*/ 277191 h 546105"/>
                <a:gd name="connsiteX90" fmla="*/ 277192 w 480340"/>
                <a:gd name="connsiteY90" fmla="*/ 268917 h 546105"/>
                <a:gd name="connsiteX91" fmla="*/ 283917 w 480340"/>
                <a:gd name="connsiteY91" fmla="*/ 272759 h 546105"/>
                <a:gd name="connsiteX92" fmla="*/ 248169 w 480340"/>
                <a:gd name="connsiteY92" fmla="*/ 246494 h 546105"/>
                <a:gd name="connsiteX93" fmla="*/ 224151 w 480340"/>
                <a:gd name="connsiteY93" fmla="*/ 90146 h 546105"/>
                <a:gd name="connsiteX94" fmla="*/ 350389 w 480340"/>
                <a:gd name="connsiteY94" fmla="*/ 0 h 54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480340" h="546105">
                  <a:moveTo>
                    <a:pt x="222032" y="405442"/>
                  </a:moveTo>
                  <a:cubicBezTo>
                    <a:pt x="237202" y="405442"/>
                    <a:pt x="244787" y="405442"/>
                    <a:pt x="252372" y="413027"/>
                  </a:cubicBezTo>
                  <a:cubicBezTo>
                    <a:pt x="252372" y="413027"/>
                    <a:pt x="252372" y="413027"/>
                    <a:pt x="244787" y="435780"/>
                  </a:cubicBezTo>
                  <a:cubicBezTo>
                    <a:pt x="237202" y="443365"/>
                    <a:pt x="229617" y="450949"/>
                    <a:pt x="222032" y="443365"/>
                  </a:cubicBezTo>
                  <a:cubicBezTo>
                    <a:pt x="214446" y="443365"/>
                    <a:pt x="206861" y="428196"/>
                    <a:pt x="214446" y="420611"/>
                  </a:cubicBezTo>
                  <a:cubicBezTo>
                    <a:pt x="214446" y="420611"/>
                    <a:pt x="214446" y="420611"/>
                    <a:pt x="222032" y="405442"/>
                  </a:cubicBezTo>
                  <a:close/>
                  <a:moveTo>
                    <a:pt x="299948" y="314424"/>
                  </a:moveTo>
                  <a:cubicBezTo>
                    <a:pt x="307189" y="314424"/>
                    <a:pt x="314429" y="321871"/>
                    <a:pt x="314429" y="329317"/>
                  </a:cubicBezTo>
                  <a:cubicBezTo>
                    <a:pt x="314429" y="344211"/>
                    <a:pt x="307189" y="351657"/>
                    <a:pt x="299948" y="351657"/>
                  </a:cubicBezTo>
                  <a:cubicBezTo>
                    <a:pt x="299948" y="351657"/>
                    <a:pt x="299948" y="351657"/>
                    <a:pt x="285467" y="351657"/>
                  </a:cubicBezTo>
                  <a:cubicBezTo>
                    <a:pt x="285467" y="351657"/>
                    <a:pt x="285467" y="351657"/>
                    <a:pt x="299948" y="314424"/>
                  </a:cubicBezTo>
                  <a:close/>
                  <a:moveTo>
                    <a:pt x="261237" y="297875"/>
                  </a:moveTo>
                  <a:cubicBezTo>
                    <a:pt x="261237" y="297875"/>
                    <a:pt x="261237" y="297875"/>
                    <a:pt x="289606" y="313389"/>
                  </a:cubicBezTo>
                  <a:cubicBezTo>
                    <a:pt x="289606" y="313389"/>
                    <a:pt x="289606" y="313389"/>
                    <a:pt x="275421" y="359931"/>
                  </a:cubicBezTo>
                  <a:cubicBezTo>
                    <a:pt x="268329" y="359931"/>
                    <a:pt x="268329" y="359931"/>
                    <a:pt x="268329" y="359931"/>
                  </a:cubicBezTo>
                  <a:cubicBezTo>
                    <a:pt x="261237" y="359931"/>
                    <a:pt x="254144" y="359931"/>
                    <a:pt x="239959" y="359931"/>
                  </a:cubicBezTo>
                  <a:cubicBezTo>
                    <a:pt x="239959" y="359931"/>
                    <a:pt x="239959" y="359931"/>
                    <a:pt x="261237" y="297875"/>
                  </a:cubicBezTo>
                  <a:close/>
                  <a:moveTo>
                    <a:pt x="142424" y="296202"/>
                  </a:moveTo>
                  <a:cubicBezTo>
                    <a:pt x="148940" y="293373"/>
                    <a:pt x="156387" y="293373"/>
                    <a:pt x="163834" y="297145"/>
                  </a:cubicBezTo>
                  <a:cubicBezTo>
                    <a:pt x="163834" y="297145"/>
                    <a:pt x="163834" y="297145"/>
                    <a:pt x="186175" y="304690"/>
                  </a:cubicBezTo>
                  <a:cubicBezTo>
                    <a:pt x="193622" y="304690"/>
                    <a:pt x="201069" y="312234"/>
                    <a:pt x="201069" y="319778"/>
                  </a:cubicBezTo>
                  <a:cubicBezTo>
                    <a:pt x="201069" y="319778"/>
                    <a:pt x="201069" y="319778"/>
                    <a:pt x="253198" y="312234"/>
                  </a:cubicBezTo>
                  <a:cubicBezTo>
                    <a:pt x="253198" y="312234"/>
                    <a:pt x="253198" y="312234"/>
                    <a:pt x="238304" y="349955"/>
                  </a:cubicBezTo>
                  <a:cubicBezTo>
                    <a:pt x="238304" y="349955"/>
                    <a:pt x="238304" y="349955"/>
                    <a:pt x="215963" y="349955"/>
                  </a:cubicBezTo>
                  <a:cubicBezTo>
                    <a:pt x="215963" y="349955"/>
                    <a:pt x="215963" y="349955"/>
                    <a:pt x="215963" y="357499"/>
                  </a:cubicBezTo>
                  <a:cubicBezTo>
                    <a:pt x="215963" y="357499"/>
                    <a:pt x="215963" y="357499"/>
                    <a:pt x="282986" y="365044"/>
                  </a:cubicBezTo>
                  <a:cubicBezTo>
                    <a:pt x="290433" y="365044"/>
                    <a:pt x="297880" y="372588"/>
                    <a:pt x="297880" y="387676"/>
                  </a:cubicBezTo>
                  <a:cubicBezTo>
                    <a:pt x="297880" y="395221"/>
                    <a:pt x="290433" y="402765"/>
                    <a:pt x="282986" y="402765"/>
                  </a:cubicBezTo>
                  <a:cubicBezTo>
                    <a:pt x="282986" y="402765"/>
                    <a:pt x="282986" y="402765"/>
                    <a:pt x="201069" y="387676"/>
                  </a:cubicBezTo>
                  <a:cubicBezTo>
                    <a:pt x="201069" y="387676"/>
                    <a:pt x="193622" y="387676"/>
                    <a:pt x="193622" y="380132"/>
                  </a:cubicBezTo>
                  <a:cubicBezTo>
                    <a:pt x="193622" y="380132"/>
                    <a:pt x="193622" y="380132"/>
                    <a:pt x="178728" y="417853"/>
                  </a:cubicBezTo>
                  <a:cubicBezTo>
                    <a:pt x="178728" y="417853"/>
                    <a:pt x="178728" y="417853"/>
                    <a:pt x="223410" y="523473"/>
                  </a:cubicBezTo>
                  <a:cubicBezTo>
                    <a:pt x="223410" y="531017"/>
                    <a:pt x="215963" y="546105"/>
                    <a:pt x="208516" y="546105"/>
                  </a:cubicBezTo>
                  <a:cubicBezTo>
                    <a:pt x="208516" y="546105"/>
                    <a:pt x="201069" y="546105"/>
                    <a:pt x="201069" y="546105"/>
                  </a:cubicBezTo>
                  <a:cubicBezTo>
                    <a:pt x="193622" y="546105"/>
                    <a:pt x="186175" y="546105"/>
                    <a:pt x="178728" y="538561"/>
                  </a:cubicBezTo>
                  <a:cubicBezTo>
                    <a:pt x="178728" y="538561"/>
                    <a:pt x="178728" y="538561"/>
                    <a:pt x="148940" y="448030"/>
                  </a:cubicBezTo>
                  <a:cubicBezTo>
                    <a:pt x="148940" y="448030"/>
                    <a:pt x="141493" y="448030"/>
                    <a:pt x="141493" y="448030"/>
                  </a:cubicBezTo>
                  <a:cubicBezTo>
                    <a:pt x="141493" y="448030"/>
                    <a:pt x="141493" y="448030"/>
                    <a:pt x="134046" y="440486"/>
                  </a:cubicBezTo>
                  <a:cubicBezTo>
                    <a:pt x="134046" y="440486"/>
                    <a:pt x="134046" y="440486"/>
                    <a:pt x="111705" y="485751"/>
                  </a:cubicBezTo>
                  <a:cubicBezTo>
                    <a:pt x="111705" y="493296"/>
                    <a:pt x="104258" y="500840"/>
                    <a:pt x="96811" y="500840"/>
                  </a:cubicBezTo>
                  <a:cubicBezTo>
                    <a:pt x="96811" y="500840"/>
                    <a:pt x="96811" y="500840"/>
                    <a:pt x="22341" y="500840"/>
                  </a:cubicBezTo>
                  <a:cubicBezTo>
                    <a:pt x="7447" y="500840"/>
                    <a:pt x="0" y="493296"/>
                    <a:pt x="0" y="478207"/>
                  </a:cubicBezTo>
                  <a:cubicBezTo>
                    <a:pt x="0" y="463119"/>
                    <a:pt x="7447" y="455574"/>
                    <a:pt x="22341" y="455574"/>
                  </a:cubicBezTo>
                  <a:cubicBezTo>
                    <a:pt x="22341" y="455574"/>
                    <a:pt x="22341" y="455574"/>
                    <a:pt x="81917" y="455574"/>
                  </a:cubicBezTo>
                  <a:cubicBezTo>
                    <a:pt x="81917" y="455574"/>
                    <a:pt x="81917" y="455574"/>
                    <a:pt x="96811" y="402765"/>
                  </a:cubicBezTo>
                  <a:cubicBezTo>
                    <a:pt x="96811" y="402765"/>
                    <a:pt x="96811" y="402765"/>
                    <a:pt x="126599" y="312234"/>
                  </a:cubicBezTo>
                  <a:cubicBezTo>
                    <a:pt x="130322" y="304690"/>
                    <a:pt x="135908" y="299031"/>
                    <a:pt x="142424" y="296202"/>
                  </a:cubicBezTo>
                  <a:close/>
                  <a:moveTo>
                    <a:pt x="275814" y="285465"/>
                  </a:moveTo>
                  <a:cubicBezTo>
                    <a:pt x="275814" y="285465"/>
                    <a:pt x="275814" y="285465"/>
                    <a:pt x="298569" y="292360"/>
                  </a:cubicBezTo>
                  <a:cubicBezTo>
                    <a:pt x="298569" y="299255"/>
                    <a:pt x="306154" y="299255"/>
                    <a:pt x="298569" y="306149"/>
                  </a:cubicBezTo>
                  <a:cubicBezTo>
                    <a:pt x="298569" y="306149"/>
                    <a:pt x="298569" y="306149"/>
                    <a:pt x="290984" y="306149"/>
                  </a:cubicBezTo>
                  <a:cubicBezTo>
                    <a:pt x="290984" y="306149"/>
                    <a:pt x="290984" y="306149"/>
                    <a:pt x="268228" y="299255"/>
                  </a:cubicBezTo>
                  <a:cubicBezTo>
                    <a:pt x="268228" y="299255"/>
                    <a:pt x="260643" y="292360"/>
                    <a:pt x="268228" y="292360"/>
                  </a:cubicBezTo>
                  <a:cubicBezTo>
                    <a:pt x="268228" y="285465"/>
                    <a:pt x="268228" y="285465"/>
                    <a:pt x="275814" y="285465"/>
                  </a:cubicBezTo>
                  <a:close/>
                  <a:moveTo>
                    <a:pt x="202724" y="223407"/>
                  </a:moveTo>
                  <a:cubicBezTo>
                    <a:pt x="223288" y="223407"/>
                    <a:pt x="239959" y="238225"/>
                    <a:pt x="239959" y="256505"/>
                  </a:cubicBezTo>
                  <a:cubicBezTo>
                    <a:pt x="239959" y="274785"/>
                    <a:pt x="223288" y="289603"/>
                    <a:pt x="202724" y="289603"/>
                  </a:cubicBezTo>
                  <a:cubicBezTo>
                    <a:pt x="182160" y="289603"/>
                    <a:pt x="165489" y="274785"/>
                    <a:pt x="165489" y="256505"/>
                  </a:cubicBezTo>
                  <a:cubicBezTo>
                    <a:pt x="165489" y="238225"/>
                    <a:pt x="182160" y="223407"/>
                    <a:pt x="202724" y="223407"/>
                  </a:cubicBezTo>
                  <a:close/>
                  <a:moveTo>
                    <a:pt x="264005" y="99939"/>
                  </a:moveTo>
                  <a:cubicBezTo>
                    <a:pt x="266849" y="98983"/>
                    <a:pt x="270642" y="98983"/>
                    <a:pt x="274434" y="102809"/>
                  </a:cubicBezTo>
                  <a:cubicBezTo>
                    <a:pt x="274434" y="102809"/>
                    <a:pt x="282019" y="110463"/>
                    <a:pt x="274434" y="110463"/>
                  </a:cubicBezTo>
                  <a:cubicBezTo>
                    <a:pt x="266849" y="133424"/>
                    <a:pt x="266849" y="156385"/>
                    <a:pt x="274434" y="179346"/>
                  </a:cubicBezTo>
                  <a:cubicBezTo>
                    <a:pt x="282019" y="194654"/>
                    <a:pt x="297189" y="209961"/>
                    <a:pt x="312359" y="217615"/>
                  </a:cubicBezTo>
                  <a:cubicBezTo>
                    <a:pt x="327529" y="225269"/>
                    <a:pt x="350283" y="225269"/>
                    <a:pt x="365453" y="217615"/>
                  </a:cubicBezTo>
                  <a:cubicBezTo>
                    <a:pt x="365453" y="217615"/>
                    <a:pt x="373038" y="225269"/>
                    <a:pt x="373038" y="225269"/>
                  </a:cubicBezTo>
                  <a:cubicBezTo>
                    <a:pt x="380623" y="232923"/>
                    <a:pt x="373038" y="240577"/>
                    <a:pt x="365453" y="240577"/>
                  </a:cubicBezTo>
                  <a:cubicBezTo>
                    <a:pt x="357868" y="240577"/>
                    <a:pt x="350283" y="248230"/>
                    <a:pt x="342699" y="248230"/>
                  </a:cubicBezTo>
                  <a:cubicBezTo>
                    <a:pt x="327529" y="248230"/>
                    <a:pt x="319944" y="240577"/>
                    <a:pt x="304774" y="240577"/>
                  </a:cubicBezTo>
                  <a:cubicBezTo>
                    <a:pt x="282019" y="225269"/>
                    <a:pt x="266849" y="209961"/>
                    <a:pt x="259264" y="179346"/>
                  </a:cubicBezTo>
                  <a:cubicBezTo>
                    <a:pt x="244094" y="156385"/>
                    <a:pt x="244094" y="133424"/>
                    <a:pt x="259264" y="102809"/>
                  </a:cubicBezTo>
                  <a:cubicBezTo>
                    <a:pt x="259264" y="102809"/>
                    <a:pt x="261161" y="100896"/>
                    <a:pt x="264005" y="99939"/>
                  </a:cubicBezTo>
                  <a:close/>
                  <a:moveTo>
                    <a:pt x="350389" y="30049"/>
                  </a:moveTo>
                  <a:cubicBezTo>
                    <a:pt x="313261" y="30049"/>
                    <a:pt x="268706" y="60097"/>
                    <a:pt x="253854" y="105170"/>
                  </a:cubicBezTo>
                  <a:cubicBezTo>
                    <a:pt x="224151" y="157756"/>
                    <a:pt x="253854" y="225366"/>
                    <a:pt x="305835" y="247902"/>
                  </a:cubicBezTo>
                  <a:cubicBezTo>
                    <a:pt x="313261" y="255415"/>
                    <a:pt x="328112" y="255415"/>
                    <a:pt x="342964" y="255415"/>
                  </a:cubicBezTo>
                  <a:cubicBezTo>
                    <a:pt x="387518" y="255415"/>
                    <a:pt x="424647" y="225366"/>
                    <a:pt x="439499" y="180292"/>
                  </a:cubicBezTo>
                  <a:cubicBezTo>
                    <a:pt x="454350" y="157756"/>
                    <a:pt x="454350" y="127707"/>
                    <a:pt x="446924" y="97658"/>
                  </a:cubicBezTo>
                  <a:cubicBezTo>
                    <a:pt x="432073" y="67610"/>
                    <a:pt x="417221" y="52585"/>
                    <a:pt x="387518" y="37561"/>
                  </a:cubicBezTo>
                  <a:cubicBezTo>
                    <a:pt x="380092" y="30049"/>
                    <a:pt x="365241" y="30049"/>
                    <a:pt x="350389" y="30049"/>
                  </a:cubicBezTo>
                  <a:close/>
                  <a:moveTo>
                    <a:pt x="350389" y="0"/>
                  </a:moveTo>
                  <a:cubicBezTo>
                    <a:pt x="372667" y="0"/>
                    <a:pt x="387518" y="7512"/>
                    <a:pt x="402370" y="15024"/>
                  </a:cubicBezTo>
                  <a:cubicBezTo>
                    <a:pt x="432073" y="22536"/>
                    <a:pt x="461776" y="52585"/>
                    <a:pt x="469202" y="90146"/>
                  </a:cubicBezTo>
                  <a:cubicBezTo>
                    <a:pt x="484053" y="120195"/>
                    <a:pt x="484053" y="157756"/>
                    <a:pt x="469202" y="195317"/>
                  </a:cubicBezTo>
                  <a:cubicBezTo>
                    <a:pt x="446924" y="247902"/>
                    <a:pt x="394944" y="285463"/>
                    <a:pt x="342964" y="285463"/>
                  </a:cubicBezTo>
                  <a:cubicBezTo>
                    <a:pt x="335538" y="285463"/>
                    <a:pt x="326256" y="283585"/>
                    <a:pt x="316973" y="281707"/>
                  </a:cubicBezTo>
                  <a:lnTo>
                    <a:pt x="293689" y="278342"/>
                  </a:lnTo>
                  <a:lnTo>
                    <a:pt x="306154" y="285464"/>
                  </a:lnTo>
                  <a:lnTo>
                    <a:pt x="306154" y="289601"/>
                  </a:lnTo>
                  <a:lnTo>
                    <a:pt x="277192" y="277191"/>
                  </a:lnTo>
                  <a:lnTo>
                    <a:pt x="277192" y="268917"/>
                  </a:lnTo>
                  <a:lnTo>
                    <a:pt x="283917" y="272759"/>
                  </a:lnTo>
                  <a:lnTo>
                    <a:pt x="248169" y="246494"/>
                  </a:lnTo>
                  <a:cubicBezTo>
                    <a:pt x="213013" y="207054"/>
                    <a:pt x="201874" y="146487"/>
                    <a:pt x="224151" y="90146"/>
                  </a:cubicBezTo>
                  <a:cubicBezTo>
                    <a:pt x="246429" y="37561"/>
                    <a:pt x="298409" y="0"/>
                    <a:pt x="350389" y="0"/>
                  </a:cubicBezTo>
                  <a:close/>
                </a:path>
              </a:pathLst>
            </a:custGeom>
            <a:solidFill>
              <a:schemeClr val="bg1"/>
            </a:solidFill>
            <a:ln w="9525">
              <a:noFill/>
              <a:round/>
            </a:ln>
          </p:spPr>
          <p:txBody>
            <a:bodyPr wrap="square" anchor="ctr">
              <a:noAutofit/>
            </a:bodyPr>
            <a:p>
              <a:pPr algn="ctr"/>
              <a:endParaRPr>
                <a:solidFill>
                  <a:schemeClr val="tx1">
                    <a:lumMod val="75000"/>
                    <a:lumOff val="25000"/>
                  </a:schemeClr>
                </a:solidFill>
              </a:endParaRPr>
            </a:p>
          </p:txBody>
        </p:sp>
        <p:grpSp>
          <p:nvGrpSpPr>
            <p:cNvPr id="19" name="ísḷíḑe"/>
            <p:cNvGrpSpPr/>
            <p:nvPr/>
          </p:nvGrpSpPr>
          <p:grpSpPr>
            <a:xfrm>
              <a:off x="128757" y="2058781"/>
              <a:ext cx="3115471" cy="2163459"/>
              <a:chOff x="1041638" y="4539275"/>
              <a:chExt cx="2943253" cy="2163459"/>
            </a:xfrm>
          </p:grpSpPr>
          <p:sp>
            <p:nvSpPr>
              <p:cNvPr id="29" name="íṡļïḓè"/>
              <p:cNvSpPr txBox="1"/>
              <p:nvPr>
                <p:custDataLst>
                  <p:tags r:id="rId14"/>
                </p:custDataLst>
              </p:nvPr>
            </p:nvSpPr>
            <p:spPr bwMode="auto">
              <a:xfrm>
                <a:off x="1543893" y="4539275"/>
                <a:ext cx="2440998" cy="537607"/>
              </a:xfrm>
              <a:prstGeom prst="rect">
                <a:avLst/>
              </a:prstGeom>
              <a:noFill/>
            </p:spPr>
            <p:txBody>
              <a:bodyPr wrap="square" lIns="91440" tIns="45720" rIns="91440" bIns="45720" anchor="b" anchorCtr="0">
                <a:normAutofit fontScale="90000"/>
              </a:bodyPr>
              <a:p>
                <a:pPr algn="r"/>
                <a:r>
                  <a:rPr lang="zh-CN" altLang="en-US" b="1" dirty="0">
                    <a:solidFill>
                      <a:schemeClr val="tx1">
                        <a:lumMod val="75000"/>
                        <a:lumOff val="25000"/>
                      </a:schemeClr>
                    </a:solidFill>
                    <a:effectLst/>
                  </a:rPr>
                  <a:t>有趣</a:t>
                </a:r>
                <a:endParaRPr lang="zh-CN" altLang="en-US" b="1" dirty="0">
                  <a:solidFill>
                    <a:schemeClr val="tx1">
                      <a:lumMod val="75000"/>
                      <a:lumOff val="25000"/>
                    </a:schemeClr>
                  </a:solidFill>
                  <a:effectLst/>
                </a:endParaRPr>
              </a:p>
            </p:txBody>
          </p:sp>
          <p:sp>
            <p:nvSpPr>
              <p:cNvPr id="30" name="íŝļiḍé"/>
              <p:cNvSpPr txBox="1"/>
              <p:nvPr>
                <p:custDataLst>
                  <p:tags r:id="rId15"/>
                </p:custDataLst>
              </p:nvPr>
            </p:nvSpPr>
            <p:spPr bwMode="auto">
              <a:xfrm>
                <a:off x="1041638" y="5076750"/>
                <a:ext cx="2943085" cy="1625984"/>
              </a:xfrm>
              <a:prstGeom prst="rect">
                <a:avLst/>
              </a:prstGeom>
              <a:noFill/>
            </p:spPr>
            <p:txBody>
              <a:bodyPr wrap="square" lIns="91440" tIns="45720" rIns="91440" bIns="45720">
                <a:noAutofit/>
              </a:bodyPr>
              <a:p>
                <a:pPr algn="l">
                  <a:lnSpc>
                    <a:spcPct val="150000"/>
                  </a:lnSpc>
                </a:pPr>
                <a:r>
                  <a:rPr lang="zh-CN" altLang="en-US" sz="1200" b="1"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有趣是兴趣发展的低级水平，它往往是被某些外在的新异现象所吸引而产生的直接兴趣。其特点是随生随来，为时短暂。</a:t>
                </a:r>
                <a:endParaRPr lang="zh-CN" altLang="en-US" sz="1200" b="1" dirty="0">
                  <a:solidFill>
                    <a:schemeClr val="tx1">
                      <a:lumMod val="50000"/>
                      <a:lumOff val="50000"/>
                    </a:schemeClr>
                  </a:solidFill>
                  <a:cs typeface="+mn-ea"/>
                  <a:sym typeface="+mn-lt"/>
                </a:endParaRPr>
              </a:p>
              <a:p>
                <a:pPr algn="l">
                  <a:lnSpc>
                    <a:spcPct val="150000"/>
                  </a:lnSpc>
                </a:pPr>
                <a:endParaRPr lang="zh-CN" altLang="en-US" sz="1200" b="1" dirty="0">
                  <a:solidFill>
                    <a:schemeClr val="tx1">
                      <a:lumMod val="50000"/>
                      <a:lumOff val="50000"/>
                    </a:schemeClr>
                  </a:solidFill>
                  <a:cs typeface="+mn-ea"/>
                  <a:sym typeface="+mn-lt"/>
                </a:endParaRPr>
              </a:p>
            </p:txBody>
          </p:sp>
        </p:grpSp>
        <p:grpSp>
          <p:nvGrpSpPr>
            <p:cNvPr id="20" name="íṩľiďè"/>
            <p:cNvGrpSpPr/>
            <p:nvPr/>
          </p:nvGrpSpPr>
          <p:grpSpPr>
            <a:xfrm>
              <a:off x="3611375" y="4220722"/>
              <a:ext cx="3942295" cy="1525268"/>
              <a:chOff x="1543893" y="4452117"/>
              <a:chExt cx="3724371" cy="1525268"/>
            </a:xfrm>
          </p:grpSpPr>
          <p:sp>
            <p:nvSpPr>
              <p:cNvPr id="27" name="íŝľïḋe"/>
              <p:cNvSpPr txBox="1"/>
              <p:nvPr>
                <p:custDataLst>
                  <p:tags r:id="rId16"/>
                </p:custDataLst>
              </p:nvPr>
            </p:nvSpPr>
            <p:spPr bwMode="auto">
              <a:xfrm>
                <a:off x="2011383" y="4452117"/>
                <a:ext cx="2440998" cy="537607"/>
              </a:xfrm>
              <a:prstGeom prst="rect">
                <a:avLst/>
              </a:prstGeom>
              <a:noFill/>
            </p:spPr>
            <p:txBody>
              <a:bodyPr wrap="square" lIns="91440" tIns="45720" rIns="91440" bIns="45720" anchor="b" anchorCtr="0">
                <a:normAutofit fontScale="90000"/>
              </a:bodyPr>
              <a:p>
                <a:pPr algn="ctr"/>
                <a:r>
                  <a:rPr lang="zh-CN" altLang="en-US" b="1" dirty="0">
                    <a:solidFill>
                      <a:schemeClr val="tx1">
                        <a:lumMod val="75000"/>
                        <a:lumOff val="25000"/>
                      </a:schemeClr>
                    </a:solidFill>
                    <a:effectLst/>
                  </a:rPr>
                  <a:t>乐趣</a:t>
                </a:r>
                <a:endParaRPr lang="zh-CN" altLang="en-US" b="1" dirty="0">
                  <a:solidFill>
                    <a:schemeClr val="tx1">
                      <a:lumMod val="75000"/>
                      <a:lumOff val="25000"/>
                    </a:schemeClr>
                  </a:solidFill>
                  <a:effectLst/>
                </a:endParaRPr>
              </a:p>
            </p:txBody>
          </p:sp>
          <p:sp>
            <p:nvSpPr>
              <p:cNvPr id="28" name="îśļiďé"/>
              <p:cNvSpPr txBox="1"/>
              <p:nvPr>
                <p:custDataLst>
                  <p:tags r:id="rId17"/>
                </p:custDataLst>
              </p:nvPr>
            </p:nvSpPr>
            <p:spPr bwMode="auto">
              <a:xfrm>
                <a:off x="1543893" y="5076751"/>
                <a:ext cx="3724371" cy="900634"/>
              </a:xfrm>
              <a:prstGeom prst="rect">
                <a:avLst/>
              </a:prstGeom>
              <a:noFill/>
            </p:spPr>
            <p:txBody>
              <a:bodyPr wrap="square" lIns="91440" tIns="45720" rIns="91440" bIns="45720">
                <a:noAutofit/>
              </a:bodyPr>
              <a:p>
                <a:pPr algn="l">
                  <a:lnSpc>
                    <a:spcPct val="150000"/>
                  </a:lnSpc>
                </a:pPr>
                <a:r>
                  <a:rPr lang="zh-CN" altLang="en-US" sz="1200" b="1"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乐趣是兴趣发展的中级水平，它是在有趣的基础上逐步定向而形成起来的。其特点是基本定向，持续时间较长。</a:t>
                </a:r>
                <a:endParaRPr lang="zh-CN" altLang="en-US" sz="1200" b="1" dirty="0">
                  <a:solidFill>
                    <a:schemeClr val="tx1">
                      <a:lumMod val="75000"/>
                      <a:lumOff val="25000"/>
                    </a:schemeClr>
                  </a:solidFill>
                  <a:effectLst/>
                  <a:latin typeface="思源宋体 CN" panose="02020400000000000000" pitchFamily="18" charset="-122"/>
                  <a:ea typeface="思源宋体 CN" panose="02020400000000000000" pitchFamily="18" charset="-122"/>
                  <a:cs typeface="+mn-ea"/>
                  <a:sym typeface="思源宋体 CN" panose="02020400000000000000" pitchFamily="18" charset="-122"/>
                </a:endParaRPr>
              </a:p>
            </p:txBody>
          </p:sp>
        </p:grpSp>
        <p:grpSp>
          <p:nvGrpSpPr>
            <p:cNvPr id="22" name="íŝľíďè"/>
            <p:cNvGrpSpPr/>
            <p:nvPr/>
          </p:nvGrpSpPr>
          <p:grpSpPr>
            <a:xfrm>
              <a:off x="8987695" y="1549005"/>
              <a:ext cx="3342865" cy="2672850"/>
              <a:chOff x="1543893" y="4539275"/>
              <a:chExt cx="3223732" cy="2672850"/>
            </a:xfrm>
          </p:grpSpPr>
          <p:sp>
            <p:nvSpPr>
              <p:cNvPr id="23" name="ïS1ïḍe"/>
              <p:cNvSpPr txBox="1"/>
              <p:nvPr>
                <p:custDataLst>
                  <p:tags r:id="rId18"/>
                </p:custDataLst>
              </p:nvPr>
            </p:nvSpPr>
            <p:spPr bwMode="auto">
              <a:xfrm>
                <a:off x="1543893" y="4539275"/>
                <a:ext cx="2440998" cy="537607"/>
              </a:xfrm>
              <a:prstGeom prst="rect">
                <a:avLst/>
              </a:prstGeom>
              <a:noFill/>
            </p:spPr>
            <p:txBody>
              <a:bodyPr wrap="square" lIns="91440" tIns="45720" rIns="91440" bIns="45720" anchor="b" anchorCtr="0">
                <a:normAutofit fontScale="90000"/>
              </a:bodyPr>
              <a:p>
                <a:r>
                  <a:rPr lang="zh-CN" altLang="en-US" b="1" dirty="0">
                    <a:solidFill>
                      <a:schemeClr val="tx1">
                        <a:lumMod val="75000"/>
                        <a:lumOff val="25000"/>
                      </a:schemeClr>
                    </a:solidFill>
                    <a:effectLst/>
                  </a:rPr>
                  <a:t>志趣</a:t>
                </a:r>
                <a:endParaRPr lang="zh-CN" altLang="en-US" b="1" dirty="0">
                  <a:solidFill>
                    <a:schemeClr val="tx1">
                      <a:lumMod val="75000"/>
                      <a:lumOff val="25000"/>
                    </a:schemeClr>
                  </a:solidFill>
                  <a:effectLst/>
                </a:endParaRPr>
              </a:p>
            </p:txBody>
          </p:sp>
          <p:sp>
            <p:nvSpPr>
              <p:cNvPr id="24" name="ïṩḷiďè"/>
              <p:cNvSpPr txBox="1"/>
              <p:nvPr>
                <p:custDataLst>
                  <p:tags r:id="rId19"/>
                </p:custDataLst>
              </p:nvPr>
            </p:nvSpPr>
            <p:spPr bwMode="auto">
              <a:xfrm>
                <a:off x="1543893" y="5076750"/>
                <a:ext cx="3223732" cy="2135375"/>
              </a:xfrm>
              <a:prstGeom prst="rect">
                <a:avLst/>
              </a:prstGeom>
              <a:noFill/>
            </p:spPr>
            <p:txBody>
              <a:bodyPr wrap="square" lIns="91440" tIns="45720" rIns="91440" bIns="45720">
                <a:noAutofit/>
              </a:bodyPr>
              <a:p>
                <a:pPr>
                  <a:lnSpc>
                    <a:spcPct val="150000"/>
                  </a:lnSpc>
                </a:pPr>
                <a:r>
                  <a:rPr lang="zh-CN" altLang="en-US" sz="1200" b="1"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志趣则是兴趣发展的高级水平，它与崇高的理想和远大的奋斗目标相结合，是在乐趣的基础上发展起来的。其特点是积极自学，持续时间长，且在学习活动中作用有限。兴趣只有上升到了志趣阶段，才会使学生全身心地投入学习活动中去。</a:t>
                </a:r>
                <a:endParaRPr lang="zh-CN" altLang="en-US" sz="1200" b="1" dirty="0">
                  <a:solidFill>
                    <a:schemeClr val="tx1">
                      <a:lumMod val="75000"/>
                      <a:lumOff val="25000"/>
                    </a:schemeClr>
                  </a:solidFill>
                  <a:effectLst/>
                  <a:latin typeface="思源宋体 CN" panose="02020400000000000000" pitchFamily="18" charset="-122"/>
                  <a:ea typeface="思源宋体 CN" panose="02020400000000000000" pitchFamily="18" charset="-122"/>
                  <a:cs typeface="+mn-ea"/>
                  <a:sym typeface="思源宋体 CN" panose="02020400000000000000" pitchFamily="18" charset="-122"/>
                </a:endParaRPr>
              </a:p>
            </p:txBody>
          </p:sp>
        </p:grpSp>
      </p:grpSp>
      <p:sp>
        <p:nvSpPr>
          <p:cNvPr id="4" name="ïsļiḍe"/>
          <p:cNvSpPr/>
          <p:nvPr>
            <p:custDataLst>
              <p:tags r:id="rId20"/>
            </p:custDataLst>
          </p:nvPr>
        </p:nvSpPr>
        <p:spPr bwMode="auto">
          <a:xfrm>
            <a:off x="4829515" y="3820071"/>
            <a:ext cx="278358" cy="316468"/>
          </a:xfrm>
          <a:custGeom>
            <a:avLst/>
            <a:gdLst>
              <a:gd name="connsiteX0" fmla="*/ 222032 w 480340"/>
              <a:gd name="connsiteY0" fmla="*/ 405442 h 546105"/>
              <a:gd name="connsiteX1" fmla="*/ 252372 w 480340"/>
              <a:gd name="connsiteY1" fmla="*/ 413027 h 546105"/>
              <a:gd name="connsiteX2" fmla="*/ 244787 w 480340"/>
              <a:gd name="connsiteY2" fmla="*/ 435780 h 546105"/>
              <a:gd name="connsiteX3" fmla="*/ 222032 w 480340"/>
              <a:gd name="connsiteY3" fmla="*/ 443365 h 546105"/>
              <a:gd name="connsiteX4" fmla="*/ 214446 w 480340"/>
              <a:gd name="connsiteY4" fmla="*/ 420611 h 546105"/>
              <a:gd name="connsiteX5" fmla="*/ 222032 w 480340"/>
              <a:gd name="connsiteY5" fmla="*/ 405442 h 546105"/>
              <a:gd name="connsiteX6" fmla="*/ 299948 w 480340"/>
              <a:gd name="connsiteY6" fmla="*/ 314424 h 546105"/>
              <a:gd name="connsiteX7" fmla="*/ 314429 w 480340"/>
              <a:gd name="connsiteY7" fmla="*/ 329317 h 546105"/>
              <a:gd name="connsiteX8" fmla="*/ 299948 w 480340"/>
              <a:gd name="connsiteY8" fmla="*/ 351657 h 546105"/>
              <a:gd name="connsiteX9" fmla="*/ 285467 w 480340"/>
              <a:gd name="connsiteY9" fmla="*/ 351657 h 546105"/>
              <a:gd name="connsiteX10" fmla="*/ 299948 w 480340"/>
              <a:gd name="connsiteY10" fmla="*/ 314424 h 546105"/>
              <a:gd name="connsiteX11" fmla="*/ 261237 w 480340"/>
              <a:gd name="connsiteY11" fmla="*/ 297875 h 546105"/>
              <a:gd name="connsiteX12" fmla="*/ 289606 w 480340"/>
              <a:gd name="connsiteY12" fmla="*/ 313389 h 546105"/>
              <a:gd name="connsiteX13" fmla="*/ 275421 w 480340"/>
              <a:gd name="connsiteY13" fmla="*/ 359931 h 546105"/>
              <a:gd name="connsiteX14" fmla="*/ 268329 w 480340"/>
              <a:gd name="connsiteY14" fmla="*/ 359931 h 546105"/>
              <a:gd name="connsiteX15" fmla="*/ 239959 w 480340"/>
              <a:gd name="connsiteY15" fmla="*/ 359931 h 546105"/>
              <a:gd name="connsiteX16" fmla="*/ 261237 w 480340"/>
              <a:gd name="connsiteY16" fmla="*/ 297875 h 546105"/>
              <a:gd name="connsiteX17" fmla="*/ 142424 w 480340"/>
              <a:gd name="connsiteY17" fmla="*/ 296202 h 546105"/>
              <a:gd name="connsiteX18" fmla="*/ 163834 w 480340"/>
              <a:gd name="connsiteY18" fmla="*/ 297145 h 546105"/>
              <a:gd name="connsiteX19" fmla="*/ 186175 w 480340"/>
              <a:gd name="connsiteY19" fmla="*/ 304690 h 546105"/>
              <a:gd name="connsiteX20" fmla="*/ 201069 w 480340"/>
              <a:gd name="connsiteY20" fmla="*/ 319778 h 546105"/>
              <a:gd name="connsiteX21" fmla="*/ 253198 w 480340"/>
              <a:gd name="connsiteY21" fmla="*/ 312234 h 546105"/>
              <a:gd name="connsiteX22" fmla="*/ 238304 w 480340"/>
              <a:gd name="connsiteY22" fmla="*/ 349955 h 546105"/>
              <a:gd name="connsiteX23" fmla="*/ 215963 w 480340"/>
              <a:gd name="connsiteY23" fmla="*/ 349955 h 546105"/>
              <a:gd name="connsiteX24" fmla="*/ 215963 w 480340"/>
              <a:gd name="connsiteY24" fmla="*/ 357499 h 546105"/>
              <a:gd name="connsiteX25" fmla="*/ 282986 w 480340"/>
              <a:gd name="connsiteY25" fmla="*/ 365044 h 546105"/>
              <a:gd name="connsiteX26" fmla="*/ 297880 w 480340"/>
              <a:gd name="connsiteY26" fmla="*/ 387676 h 546105"/>
              <a:gd name="connsiteX27" fmla="*/ 282986 w 480340"/>
              <a:gd name="connsiteY27" fmla="*/ 402765 h 546105"/>
              <a:gd name="connsiteX28" fmla="*/ 201069 w 480340"/>
              <a:gd name="connsiteY28" fmla="*/ 387676 h 546105"/>
              <a:gd name="connsiteX29" fmla="*/ 193622 w 480340"/>
              <a:gd name="connsiteY29" fmla="*/ 380132 h 546105"/>
              <a:gd name="connsiteX30" fmla="*/ 178728 w 480340"/>
              <a:gd name="connsiteY30" fmla="*/ 417853 h 546105"/>
              <a:gd name="connsiteX31" fmla="*/ 223410 w 480340"/>
              <a:gd name="connsiteY31" fmla="*/ 523473 h 546105"/>
              <a:gd name="connsiteX32" fmla="*/ 208516 w 480340"/>
              <a:gd name="connsiteY32" fmla="*/ 546105 h 546105"/>
              <a:gd name="connsiteX33" fmla="*/ 201069 w 480340"/>
              <a:gd name="connsiteY33" fmla="*/ 546105 h 546105"/>
              <a:gd name="connsiteX34" fmla="*/ 178728 w 480340"/>
              <a:gd name="connsiteY34" fmla="*/ 538561 h 546105"/>
              <a:gd name="connsiteX35" fmla="*/ 148940 w 480340"/>
              <a:gd name="connsiteY35" fmla="*/ 448030 h 546105"/>
              <a:gd name="connsiteX36" fmla="*/ 141493 w 480340"/>
              <a:gd name="connsiteY36" fmla="*/ 448030 h 546105"/>
              <a:gd name="connsiteX37" fmla="*/ 134046 w 480340"/>
              <a:gd name="connsiteY37" fmla="*/ 440486 h 546105"/>
              <a:gd name="connsiteX38" fmla="*/ 111705 w 480340"/>
              <a:gd name="connsiteY38" fmla="*/ 485751 h 546105"/>
              <a:gd name="connsiteX39" fmla="*/ 96811 w 480340"/>
              <a:gd name="connsiteY39" fmla="*/ 500840 h 546105"/>
              <a:gd name="connsiteX40" fmla="*/ 22341 w 480340"/>
              <a:gd name="connsiteY40" fmla="*/ 500840 h 546105"/>
              <a:gd name="connsiteX41" fmla="*/ 0 w 480340"/>
              <a:gd name="connsiteY41" fmla="*/ 478207 h 546105"/>
              <a:gd name="connsiteX42" fmla="*/ 22341 w 480340"/>
              <a:gd name="connsiteY42" fmla="*/ 455574 h 546105"/>
              <a:gd name="connsiteX43" fmla="*/ 81917 w 480340"/>
              <a:gd name="connsiteY43" fmla="*/ 455574 h 546105"/>
              <a:gd name="connsiteX44" fmla="*/ 96811 w 480340"/>
              <a:gd name="connsiteY44" fmla="*/ 402765 h 546105"/>
              <a:gd name="connsiteX45" fmla="*/ 126599 w 480340"/>
              <a:gd name="connsiteY45" fmla="*/ 312234 h 546105"/>
              <a:gd name="connsiteX46" fmla="*/ 142424 w 480340"/>
              <a:gd name="connsiteY46" fmla="*/ 296202 h 546105"/>
              <a:gd name="connsiteX47" fmla="*/ 275814 w 480340"/>
              <a:gd name="connsiteY47" fmla="*/ 285465 h 546105"/>
              <a:gd name="connsiteX48" fmla="*/ 298569 w 480340"/>
              <a:gd name="connsiteY48" fmla="*/ 292360 h 546105"/>
              <a:gd name="connsiteX49" fmla="*/ 298569 w 480340"/>
              <a:gd name="connsiteY49" fmla="*/ 306149 h 546105"/>
              <a:gd name="connsiteX50" fmla="*/ 290984 w 480340"/>
              <a:gd name="connsiteY50" fmla="*/ 306149 h 546105"/>
              <a:gd name="connsiteX51" fmla="*/ 268228 w 480340"/>
              <a:gd name="connsiteY51" fmla="*/ 299255 h 546105"/>
              <a:gd name="connsiteX52" fmla="*/ 268228 w 480340"/>
              <a:gd name="connsiteY52" fmla="*/ 292360 h 546105"/>
              <a:gd name="connsiteX53" fmla="*/ 275814 w 480340"/>
              <a:gd name="connsiteY53" fmla="*/ 285465 h 546105"/>
              <a:gd name="connsiteX54" fmla="*/ 202724 w 480340"/>
              <a:gd name="connsiteY54" fmla="*/ 223407 h 546105"/>
              <a:gd name="connsiteX55" fmla="*/ 239959 w 480340"/>
              <a:gd name="connsiteY55" fmla="*/ 256505 h 546105"/>
              <a:gd name="connsiteX56" fmla="*/ 202724 w 480340"/>
              <a:gd name="connsiteY56" fmla="*/ 289603 h 546105"/>
              <a:gd name="connsiteX57" fmla="*/ 165489 w 480340"/>
              <a:gd name="connsiteY57" fmla="*/ 256505 h 546105"/>
              <a:gd name="connsiteX58" fmla="*/ 202724 w 480340"/>
              <a:gd name="connsiteY58" fmla="*/ 223407 h 546105"/>
              <a:gd name="connsiteX59" fmla="*/ 264005 w 480340"/>
              <a:gd name="connsiteY59" fmla="*/ 99939 h 546105"/>
              <a:gd name="connsiteX60" fmla="*/ 274434 w 480340"/>
              <a:gd name="connsiteY60" fmla="*/ 102809 h 546105"/>
              <a:gd name="connsiteX61" fmla="*/ 274434 w 480340"/>
              <a:gd name="connsiteY61" fmla="*/ 110463 h 546105"/>
              <a:gd name="connsiteX62" fmla="*/ 274434 w 480340"/>
              <a:gd name="connsiteY62" fmla="*/ 179346 h 546105"/>
              <a:gd name="connsiteX63" fmla="*/ 312359 w 480340"/>
              <a:gd name="connsiteY63" fmla="*/ 217615 h 546105"/>
              <a:gd name="connsiteX64" fmla="*/ 365453 w 480340"/>
              <a:gd name="connsiteY64" fmla="*/ 217615 h 546105"/>
              <a:gd name="connsiteX65" fmla="*/ 373038 w 480340"/>
              <a:gd name="connsiteY65" fmla="*/ 225269 h 546105"/>
              <a:gd name="connsiteX66" fmla="*/ 365453 w 480340"/>
              <a:gd name="connsiteY66" fmla="*/ 240577 h 546105"/>
              <a:gd name="connsiteX67" fmla="*/ 342699 w 480340"/>
              <a:gd name="connsiteY67" fmla="*/ 248230 h 546105"/>
              <a:gd name="connsiteX68" fmla="*/ 304774 w 480340"/>
              <a:gd name="connsiteY68" fmla="*/ 240577 h 546105"/>
              <a:gd name="connsiteX69" fmla="*/ 259264 w 480340"/>
              <a:gd name="connsiteY69" fmla="*/ 179346 h 546105"/>
              <a:gd name="connsiteX70" fmla="*/ 259264 w 480340"/>
              <a:gd name="connsiteY70" fmla="*/ 102809 h 546105"/>
              <a:gd name="connsiteX71" fmla="*/ 264005 w 480340"/>
              <a:gd name="connsiteY71" fmla="*/ 99939 h 546105"/>
              <a:gd name="connsiteX72" fmla="*/ 350389 w 480340"/>
              <a:gd name="connsiteY72" fmla="*/ 30049 h 546105"/>
              <a:gd name="connsiteX73" fmla="*/ 253854 w 480340"/>
              <a:gd name="connsiteY73" fmla="*/ 105170 h 546105"/>
              <a:gd name="connsiteX74" fmla="*/ 305835 w 480340"/>
              <a:gd name="connsiteY74" fmla="*/ 247902 h 546105"/>
              <a:gd name="connsiteX75" fmla="*/ 342964 w 480340"/>
              <a:gd name="connsiteY75" fmla="*/ 255415 h 546105"/>
              <a:gd name="connsiteX76" fmla="*/ 439499 w 480340"/>
              <a:gd name="connsiteY76" fmla="*/ 180292 h 546105"/>
              <a:gd name="connsiteX77" fmla="*/ 446924 w 480340"/>
              <a:gd name="connsiteY77" fmla="*/ 97658 h 546105"/>
              <a:gd name="connsiteX78" fmla="*/ 387518 w 480340"/>
              <a:gd name="connsiteY78" fmla="*/ 37561 h 546105"/>
              <a:gd name="connsiteX79" fmla="*/ 350389 w 480340"/>
              <a:gd name="connsiteY79" fmla="*/ 30049 h 546105"/>
              <a:gd name="connsiteX80" fmla="*/ 350389 w 480340"/>
              <a:gd name="connsiteY80" fmla="*/ 0 h 546105"/>
              <a:gd name="connsiteX81" fmla="*/ 402370 w 480340"/>
              <a:gd name="connsiteY81" fmla="*/ 15024 h 546105"/>
              <a:gd name="connsiteX82" fmla="*/ 469202 w 480340"/>
              <a:gd name="connsiteY82" fmla="*/ 90146 h 546105"/>
              <a:gd name="connsiteX83" fmla="*/ 469202 w 480340"/>
              <a:gd name="connsiteY83" fmla="*/ 195317 h 546105"/>
              <a:gd name="connsiteX84" fmla="*/ 342964 w 480340"/>
              <a:gd name="connsiteY84" fmla="*/ 285463 h 546105"/>
              <a:gd name="connsiteX85" fmla="*/ 316973 w 480340"/>
              <a:gd name="connsiteY85" fmla="*/ 281707 h 546105"/>
              <a:gd name="connsiteX86" fmla="*/ 293689 w 480340"/>
              <a:gd name="connsiteY86" fmla="*/ 278342 h 546105"/>
              <a:gd name="connsiteX87" fmla="*/ 306154 w 480340"/>
              <a:gd name="connsiteY87" fmla="*/ 285464 h 546105"/>
              <a:gd name="connsiteX88" fmla="*/ 306154 w 480340"/>
              <a:gd name="connsiteY88" fmla="*/ 289601 h 546105"/>
              <a:gd name="connsiteX89" fmla="*/ 277192 w 480340"/>
              <a:gd name="connsiteY89" fmla="*/ 277191 h 546105"/>
              <a:gd name="connsiteX90" fmla="*/ 277192 w 480340"/>
              <a:gd name="connsiteY90" fmla="*/ 268917 h 546105"/>
              <a:gd name="connsiteX91" fmla="*/ 283917 w 480340"/>
              <a:gd name="connsiteY91" fmla="*/ 272759 h 546105"/>
              <a:gd name="connsiteX92" fmla="*/ 248169 w 480340"/>
              <a:gd name="connsiteY92" fmla="*/ 246494 h 546105"/>
              <a:gd name="connsiteX93" fmla="*/ 224151 w 480340"/>
              <a:gd name="connsiteY93" fmla="*/ 90146 h 546105"/>
              <a:gd name="connsiteX94" fmla="*/ 350389 w 480340"/>
              <a:gd name="connsiteY94" fmla="*/ 0 h 54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480340" h="546105">
                <a:moveTo>
                  <a:pt x="222032" y="405442"/>
                </a:moveTo>
                <a:cubicBezTo>
                  <a:pt x="237202" y="405442"/>
                  <a:pt x="244787" y="405442"/>
                  <a:pt x="252372" y="413027"/>
                </a:cubicBezTo>
                <a:cubicBezTo>
                  <a:pt x="252372" y="413027"/>
                  <a:pt x="252372" y="413027"/>
                  <a:pt x="244787" y="435780"/>
                </a:cubicBezTo>
                <a:cubicBezTo>
                  <a:pt x="237202" y="443365"/>
                  <a:pt x="229617" y="450949"/>
                  <a:pt x="222032" y="443365"/>
                </a:cubicBezTo>
                <a:cubicBezTo>
                  <a:pt x="214446" y="443365"/>
                  <a:pt x="206861" y="428196"/>
                  <a:pt x="214446" y="420611"/>
                </a:cubicBezTo>
                <a:cubicBezTo>
                  <a:pt x="214446" y="420611"/>
                  <a:pt x="214446" y="420611"/>
                  <a:pt x="222032" y="405442"/>
                </a:cubicBezTo>
                <a:close/>
                <a:moveTo>
                  <a:pt x="299948" y="314424"/>
                </a:moveTo>
                <a:cubicBezTo>
                  <a:pt x="307189" y="314424"/>
                  <a:pt x="314429" y="321871"/>
                  <a:pt x="314429" y="329317"/>
                </a:cubicBezTo>
                <a:cubicBezTo>
                  <a:pt x="314429" y="344211"/>
                  <a:pt x="307189" y="351657"/>
                  <a:pt x="299948" y="351657"/>
                </a:cubicBezTo>
                <a:cubicBezTo>
                  <a:pt x="299948" y="351657"/>
                  <a:pt x="299948" y="351657"/>
                  <a:pt x="285467" y="351657"/>
                </a:cubicBezTo>
                <a:cubicBezTo>
                  <a:pt x="285467" y="351657"/>
                  <a:pt x="285467" y="351657"/>
                  <a:pt x="299948" y="314424"/>
                </a:cubicBezTo>
                <a:close/>
                <a:moveTo>
                  <a:pt x="261237" y="297875"/>
                </a:moveTo>
                <a:cubicBezTo>
                  <a:pt x="261237" y="297875"/>
                  <a:pt x="261237" y="297875"/>
                  <a:pt x="289606" y="313389"/>
                </a:cubicBezTo>
                <a:cubicBezTo>
                  <a:pt x="289606" y="313389"/>
                  <a:pt x="289606" y="313389"/>
                  <a:pt x="275421" y="359931"/>
                </a:cubicBezTo>
                <a:cubicBezTo>
                  <a:pt x="268329" y="359931"/>
                  <a:pt x="268329" y="359931"/>
                  <a:pt x="268329" y="359931"/>
                </a:cubicBezTo>
                <a:cubicBezTo>
                  <a:pt x="261237" y="359931"/>
                  <a:pt x="254144" y="359931"/>
                  <a:pt x="239959" y="359931"/>
                </a:cubicBezTo>
                <a:cubicBezTo>
                  <a:pt x="239959" y="359931"/>
                  <a:pt x="239959" y="359931"/>
                  <a:pt x="261237" y="297875"/>
                </a:cubicBezTo>
                <a:close/>
                <a:moveTo>
                  <a:pt x="142424" y="296202"/>
                </a:moveTo>
                <a:cubicBezTo>
                  <a:pt x="148940" y="293373"/>
                  <a:pt x="156387" y="293373"/>
                  <a:pt x="163834" y="297145"/>
                </a:cubicBezTo>
                <a:cubicBezTo>
                  <a:pt x="163834" y="297145"/>
                  <a:pt x="163834" y="297145"/>
                  <a:pt x="186175" y="304690"/>
                </a:cubicBezTo>
                <a:cubicBezTo>
                  <a:pt x="193622" y="304690"/>
                  <a:pt x="201069" y="312234"/>
                  <a:pt x="201069" y="319778"/>
                </a:cubicBezTo>
                <a:cubicBezTo>
                  <a:pt x="201069" y="319778"/>
                  <a:pt x="201069" y="319778"/>
                  <a:pt x="253198" y="312234"/>
                </a:cubicBezTo>
                <a:cubicBezTo>
                  <a:pt x="253198" y="312234"/>
                  <a:pt x="253198" y="312234"/>
                  <a:pt x="238304" y="349955"/>
                </a:cubicBezTo>
                <a:cubicBezTo>
                  <a:pt x="238304" y="349955"/>
                  <a:pt x="238304" y="349955"/>
                  <a:pt x="215963" y="349955"/>
                </a:cubicBezTo>
                <a:cubicBezTo>
                  <a:pt x="215963" y="349955"/>
                  <a:pt x="215963" y="349955"/>
                  <a:pt x="215963" y="357499"/>
                </a:cubicBezTo>
                <a:cubicBezTo>
                  <a:pt x="215963" y="357499"/>
                  <a:pt x="215963" y="357499"/>
                  <a:pt x="282986" y="365044"/>
                </a:cubicBezTo>
                <a:cubicBezTo>
                  <a:pt x="290433" y="365044"/>
                  <a:pt x="297880" y="372588"/>
                  <a:pt x="297880" y="387676"/>
                </a:cubicBezTo>
                <a:cubicBezTo>
                  <a:pt x="297880" y="395221"/>
                  <a:pt x="290433" y="402765"/>
                  <a:pt x="282986" y="402765"/>
                </a:cubicBezTo>
                <a:cubicBezTo>
                  <a:pt x="282986" y="402765"/>
                  <a:pt x="282986" y="402765"/>
                  <a:pt x="201069" y="387676"/>
                </a:cubicBezTo>
                <a:cubicBezTo>
                  <a:pt x="201069" y="387676"/>
                  <a:pt x="193622" y="387676"/>
                  <a:pt x="193622" y="380132"/>
                </a:cubicBezTo>
                <a:cubicBezTo>
                  <a:pt x="193622" y="380132"/>
                  <a:pt x="193622" y="380132"/>
                  <a:pt x="178728" y="417853"/>
                </a:cubicBezTo>
                <a:cubicBezTo>
                  <a:pt x="178728" y="417853"/>
                  <a:pt x="178728" y="417853"/>
                  <a:pt x="223410" y="523473"/>
                </a:cubicBezTo>
                <a:cubicBezTo>
                  <a:pt x="223410" y="531017"/>
                  <a:pt x="215963" y="546105"/>
                  <a:pt x="208516" y="546105"/>
                </a:cubicBezTo>
                <a:cubicBezTo>
                  <a:pt x="208516" y="546105"/>
                  <a:pt x="201069" y="546105"/>
                  <a:pt x="201069" y="546105"/>
                </a:cubicBezTo>
                <a:cubicBezTo>
                  <a:pt x="193622" y="546105"/>
                  <a:pt x="186175" y="546105"/>
                  <a:pt x="178728" y="538561"/>
                </a:cubicBezTo>
                <a:cubicBezTo>
                  <a:pt x="178728" y="538561"/>
                  <a:pt x="178728" y="538561"/>
                  <a:pt x="148940" y="448030"/>
                </a:cubicBezTo>
                <a:cubicBezTo>
                  <a:pt x="148940" y="448030"/>
                  <a:pt x="141493" y="448030"/>
                  <a:pt x="141493" y="448030"/>
                </a:cubicBezTo>
                <a:cubicBezTo>
                  <a:pt x="141493" y="448030"/>
                  <a:pt x="141493" y="448030"/>
                  <a:pt x="134046" y="440486"/>
                </a:cubicBezTo>
                <a:cubicBezTo>
                  <a:pt x="134046" y="440486"/>
                  <a:pt x="134046" y="440486"/>
                  <a:pt x="111705" y="485751"/>
                </a:cubicBezTo>
                <a:cubicBezTo>
                  <a:pt x="111705" y="493296"/>
                  <a:pt x="104258" y="500840"/>
                  <a:pt x="96811" y="500840"/>
                </a:cubicBezTo>
                <a:cubicBezTo>
                  <a:pt x="96811" y="500840"/>
                  <a:pt x="96811" y="500840"/>
                  <a:pt x="22341" y="500840"/>
                </a:cubicBezTo>
                <a:cubicBezTo>
                  <a:pt x="7447" y="500840"/>
                  <a:pt x="0" y="493296"/>
                  <a:pt x="0" y="478207"/>
                </a:cubicBezTo>
                <a:cubicBezTo>
                  <a:pt x="0" y="463119"/>
                  <a:pt x="7447" y="455574"/>
                  <a:pt x="22341" y="455574"/>
                </a:cubicBezTo>
                <a:cubicBezTo>
                  <a:pt x="22341" y="455574"/>
                  <a:pt x="22341" y="455574"/>
                  <a:pt x="81917" y="455574"/>
                </a:cubicBezTo>
                <a:cubicBezTo>
                  <a:pt x="81917" y="455574"/>
                  <a:pt x="81917" y="455574"/>
                  <a:pt x="96811" y="402765"/>
                </a:cubicBezTo>
                <a:cubicBezTo>
                  <a:pt x="96811" y="402765"/>
                  <a:pt x="96811" y="402765"/>
                  <a:pt x="126599" y="312234"/>
                </a:cubicBezTo>
                <a:cubicBezTo>
                  <a:pt x="130322" y="304690"/>
                  <a:pt x="135908" y="299031"/>
                  <a:pt x="142424" y="296202"/>
                </a:cubicBezTo>
                <a:close/>
                <a:moveTo>
                  <a:pt x="275814" y="285465"/>
                </a:moveTo>
                <a:cubicBezTo>
                  <a:pt x="275814" y="285465"/>
                  <a:pt x="275814" y="285465"/>
                  <a:pt x="298569" y="292360"/>
                </a:cubicBezTo>
                <a:cubicBezTo>
                  <a:pt x="298569" y="299255"/>
                  <a:pt x="306154" y="299255"/>
                  <a:pt x="298569" y="306149"/>
                </a:cubicBezTo>
                <a:cubicBezTo>
                  <a:pt x="298569" y="306149"/>
                  <a:pt x="298569" y="306149"/>
                  <a:pt x="290984" y="306149"/>
                </a:cubicBezTo>
                <a:cubicBezTo>
                  <a:pt x="290984" y="306149"/>
                  <a:pt x="290984" y="306149"/>
                  <a:pt x="268228" y="299255"/>
                </a:cubicBezTo>
                <a:cubicBezTo>
                  <a:pt x="268228" y="299255"/>
                  <a:pt x="260643" y="292360"/>
                  <a:pt x="268228" y="292360"/>
                </a:cubicBezTo>
                <a:cubicBezTo>
                  <a:pt x="268228" y="285465"/>
                  <a:pt x="268228" y="285465"/>
                  <a:pt x="275814" y="285465"/>
                </a:cubicBezTo>
                <a:close/>
                <a:moveTo>
                  <a:pt x="202724" y="223407"/>
                </a:moveTo>
                <a:cubicBezTo>
                  <a:pt x="223288" y="223407"/>
                  <a:pt x="239959" y="238225"/>
                  <a:pt x="239959" y="256505"/>
                </a:cubicBezTo>
                <a:cubicBezTo>
                  <a:pt x="239959" y="274785"/>
                  <a:pt x="223288" y="289603"/>
                  <a:pt x="202724" y="289603"/>
                </a:cubicBezTo>
                <a:cubicBezTo>
                  <a:pt x="182160" y="289603"/>
                  <a:pt x="165489" y="274785"/>
                  <a:pt x="165489" y="256505"/>
                </a:cubicBezTo>
                <a:cubicBezTo>
                  <a:pt x="165489" y="238225"/>
                  <a:pt x="182160" y="223407"/>
                  <a:pt x="202724" y="223407"/>
                </a:cubicBezTo>
                <a:close/>
                <a:moveTo>
                  <a:pt x="264005" y="99939"/>
                </a:moveTo>
                <a:cubicBezTo>
                  <a:pt x="266849" y="98983"/>
                  <a:pt x="270642" y="98983"/>
                  <a:pt x="274434" y="102809"/>
                </a:cubicBezTo>
                <a:cubicBezTo>
                  <a:pt x="274434" y="102809"/>
                  <a:pt x="282019" y="110463"/>
                  <a:pt x="274434" y="110463"/>
                </a:cubicBezTo>
                <a:cubicBezTo>
                  <a:pt x="266849" y="133424"/>
                  <a:pt x="266849" y="156385"/>
                  <a:pt x="274434" y="179346"/>
                </a:cubicBezTo>
                <a:cubicBezTo>
                  <a:pt x="282019" y="194654"/>
                  <a:pt x="297189" y="209961"/>
                  <a:pt x="312359" y="217615"/>
                </a:cubicBezTo>
                <a:cubicBezTo>
                  <a:pt x="327529" y="225269"/>
                  <a:pt x="350283" y="225269"/>
                  <a:pt x="365453" y="217615"/>
                </a:cubicBezTo>
                <a:cubicBezTo>
                  <a:pt x="365453" y="217615"/>
                  <a:pt x="373038" y="225269"/>
                  <a:pt x="373038" y="225269"/>
                </a:cubicBezTo>
                <a:cubicBezTo>
                  <a:pt x="380623" y="232923"/>
                  <a:pt x="373038" y="240577"/>
                  <a:pt x="365453" y="240577"/>
                </a:cubicBezTo>
                <a:cubicBezTo>
                  <a:pt x="357868" y="240577"/>
                  <a:pt x="350283" y="248230"/>
                  <a:pt x="342699" y="248230"/>
                </a:cubicBezTo>
                <a:cubicBezTo>
                  <a:pt x="327529" y="248230"/>
                  <a:pt x="319944" y="240577"/>
                  <a:pt x="304774" y="240577"/>
                </a:cubicBezTo>
                <a:cubicBezTo>
                  <a:pt x="282019" y="225269"/>
                  <a:pt x="266849" y="209961"/>
                  <a:pt x="259264" y="179346"/>
                </a:cubicBezTo>
                <a:cubicBezTo>
                  <a:pt x="244094" y="156385"/>
                  <a:pt x="244094" y="133424"/>
                  <a:pt x="259264" y="102809"/>
                </a:cubicBezTo>
                <a:cubicBezTo>
                  <a:pt x="259264" y="102809"/>
                  <a:pt x="261161" y="100896"/>
                  <a:pt x="264005" y="99939"/>
                </a:cubicBezTo>
                <a:close/>
                <a:moveTo>
                  <a:pt x="350389" y="30049"/>
                </a:moveTo>
                <a:cubicBezTo>
                  <a:pt x="313261" y="30049"/>
                  <a:pt x="268706" y="60097"/>
                  <a:pt x="253854" y="105170"/>
                </a:cubicBezTo>
                <a:cubicBezTo>
                  <a:pt x="224151" y="157756"/>
                  <a:pt x="253854" y="225366"/>
                  <a:pt x="305835" y="247902"/>
                </a:cubicBezTo>
                <a:cubicBezTo>
                  <a:pt x="313261" y="255415"/>
                  <a:pt x="328112" y="255415"/>
                  <a:pt x="342964" y="255415"/>
                </a:cubicBezTo>
                <a:cubicBezTo>
                  <a:pt x="387518" y="255415"/>
                  <a:pt x="424647" y="225366"/>
                  <a:pt x="439499" y="180292"/>
                </a:cubicBezTo>
                <a:cubicBezTo>
                  <a:pt x="454350" y="157756"/>
                  <a:pt x="454350" y="127707"/>
                  <a:pt x="446924" y="97658"/>
                </a:cubicBezTo>
                <a:cubicBezTo>
                  <a:pt x="432073" y="67610"/>
                  <a:pt x="417221" y="52585"/>
                  <a:pt x="387518" y="37561"/>
                </a:cubicBezTo>
                <a:cubicBezTo>
                  <a:pt x="380092" y="30049"/>
                  <a:pt x="365241" y="30049"/>
                  <a:pt x="350389" y="30049"/>
                </a:cubicBezTo>
                <a:close/>
                <a:moveTo>
                  <a:pt x="350389" y="0"/>
                </a:moveTo>
                <a:cubicBezTo>
                  <a:pt x="372667" y="0"/>
                  <a:pt x="387518" y="7512"/>
                  <a:pt x="402370" y="15024"/>
                </a:cubicBezTo>
                <a:cubicBezTo>
                  <a:pt x="432073" y="22536"/>
                  <a:pt x="461776" y="52585"/>
                  <a:pt x="469202" y="90146"/>
                </a:cubicBezTo>
                <a:cubicBezTo>
                  <a:pt x="484053" y="120195"/>
                  <a:pt x="484053" y="157756"/>
                  <a:pt x="469202" y="195317"/>
                </a:cubicBezTo>
                <a:cubicBezTo>
                  <a:pt x="446924" y="247902"/>
                  <a:pt x="394944" y="285463"/>
                  <a:pt x="342964" y="285463"/>
                </a:cubicBezTo>
                <a:cubicBezTo>
                  <a:pt x="335538" y="285463"/>
                  <a:pt x="326256" y="283585"/>
                  <a:pt x="316973" y="281707"/>
                </a:cubicBezTo>
                <a:lnTo>
                  <a:pt x="293689" y="278342"/>
                </a:lnTo>
                <a:lnTo>
                  <a:pt x="306154" y="285464"/>
                </a:lnTo>
                <a:lnTo>
                  <a:pt x="306154" y="289601"/>
                </a:lnTo>
                <a:lnTo>
                  <a:pt x="277192" y="277191"/>
                </a:lnTo>
                <a:lnTo>
                  <a:pt x="277192" y="268917"/>
                </a:lnTo>
                <a:lnTo>
                  <a:pt x="283917" y="272759"/>
                </a:lnTo>
                <a:lnTo>
                  <a:pt x="248169" y="246494"/>
                </a:lnTo>
                <a:cubicBezTo>
                  <a:pt x="213013" y="207054"/>
                  <a:pt x="201874" y="146487"/>
                  <a:pt x="224151" y="90146"/>
                </a:cubicBezTo>
                <a:cubicBezTo>
                  <a:pt x="246429" y="37561"/>
                  <a:pt x="298409" y="0"/>
                  <a:pt x="350389" y="0"/>
                </a:cubicBezTo>
                <a:close/>
              </a:path>
            </a:pathLst>
          </a:custGeom>
          <a:solidFill>
            <a:schemeClr val="bg1"/>
          </a:solidFill>
          <a:ln w="9525">
            <a:noFill/>
            <a:round/>
          </a:ln>
        </p:spPr>
        <p:txBody>
          <a:bodyPr wrap="square" anchor="ctr">
            <a:noAutofit/>
          </a:bodyPr>
          <a:p>
            <a:pPr algn="ctr"/>
            <a:endParaRPr>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2799377" y="514649"/>
            <a:ext cx="6847237" cy="583565"/>
          </a:xfrm>
          <a:prstGeom prst="rect">
            <a:avLst/>
          </a:prstGeom>
        </p:spPr>
        <p:txBody>
          <a:bodyPr wrap="square">
            <a:spAutoFit/>
          </a:bodyPr>
          <a:lstStyle/>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一、兴趣与学习</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3" name="矩形 2"/>
          <p:cNvSpPr/>
          <p:nvPr/>
        </p:nvSpPr>
        <p:spPr>
          <a:xfrm>
            <a:off x="1525270" y="1205865"/>
            <a:ext cx="9394825" cy="506730"/>
          </a:xfrm>
          <a:prstGeom prst="rect">
            <a:avLst/>
          </a:prstGeom>
        </p:spPr>
        <p:txBody>
          <a:bodyPr wrap="square">
            <a:spAutoFit/>
          </a:bodyPr>
          <a:p>
            <a:pPr algn="just">
              <a:lnSpc>
                <a:spcPct val="150000"/>
              </a:lnSpc>
              <a:spcBef>
                <a:spcPts val="0"/>
              </a:spcBef>
              <a:spcAft>
                <a:spcPts val="0"/>
              </a:spcAft>
            </a:pPr>
            <a:r>
              <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rPr>
              <a:t>（二）中心兴趣与广阔兴趣相互促进</a:t>
            </a:r>
            <a:endPar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p:txBody>
      </p:sp>
      <p:pic>
        <p:nvPicPr>
          <p:cNvPr id="77" name="图片 76"/>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l="28106" t="5374" r="14941" b="9197"/>
          <a:stretch>
            <a:fillRect/>
          </a:stretch>
        </p:blipFill>
        <p:spPr>
          <a:xfrm>
            <a:off x="4898299" y="2544484"/>
            <a:ext cx="2028692" cy="2028690"/>
          </a:xfrm>
          <a:custGeom>
            <a:avLst/>
            <a:gdLst>
              <a:gd name="connsiteX0" fmla="*/ 1014346 w 2028692"/>
              <a:gd name="connsiteY0" fmla="*/ 0 h 2028690"/>
              <a:gd name="connsiteX1" fmla="*/ 2028692 w 2028692"/>
              <a:gd name="connsiteY1" fmla="*/ 1014345 h 2028690"/>
              <a:gd name="connsiteX2" fmla="*/ 1014346 w 2028692"/>
              <a:gd name="connsiteY2" fmla="*/ 2028690 h 2028690"/>
              <a:gd name="connsiteX3" fmla="*/ 0 w 2028692"/>
              <a:gd name="connsiteY3" fmla="*/ 1014345 h 2028690"/>
              <a:gd name="connsiteX4" fmla="*/ 1014346 w 2028692"/>
              <a:gd name="connsiteY4" fmla="*/ 0 h 2028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8692" h="2028690">
                <a:moveTo>
                  <a:pt x="1014346" y="0"/>
                </a:moveTo>
                <a:cubicBezTo>
                  <a:pt x="1574554" y="0"/>
                  <a:pt x="2028692" y="454138"/>
                  <a:pt x="2028692" y="1014345"/>
                </a:cubicBezTo>
                <a:cubicBezTo>
                  <a:pt x="2028692" y="1574552"/>
                  <a:pt x="1574554" y="2028690"/>
                  <a:pt x="1014346" y="2028690"/>
                </a:cubicBezTo>
                <a:cubicBezTo>
                  <a:pt x="454138" y="2028690"/>
                  <a:pt x="0" y="1574552"/>
                  <a:pt x="0" y="1014345"/>
                </a:cubicBezTo>
                <a:cubicBezTo>
                  <a:pt x="0" y="454138"/>
                  <a:pt x="454138" y="0"/>
                  <a:pt x="1014346" y="0"/>
                </a:cubicBezTo>
                <a:close/>
              </a:path>
            </a:pathLst>
          </a:custGeom>
          <a:solidFill>
            <a:schemeClr val="accent2"/>
          </a:solidFill>
          <a:effectLst>
            <a:outerShdw blurRad="50800" dist="38100" dir="2700000" algn="tl" rotWithShape="0">
              <a:prstClr val="black">
                <a:alpha val="40000"/>
              </a:prstClr>
            </a:outerShdw>
          </a:effectLst>
        </p:spPr>
      </p:pic>
      <p:sp>
        <p:nvSpPr>
          <p:cNvPr id="39" name="左弧形箭头 19"/>
          <p:cNvSpPr/>
          <p:nvPr>
            <p:custDataLst>
              <p:tags r:id="rId3"/>
            </p:custDataLst>
          </p:nvPr>
        </p:nvSpPr>
        <p:spPr>
          <a:xfrm>
            <a:off x="4302930" y="2052295"/>
            <a:ext cx="1199214" cy="3193325"/>
          </a:xfrm>
          <a:prstGeom prst="curvedRightArrow">
            <a:avLst>
              <a:gd name="adj1" fmla="val 17641"/>
              <a:gd name="adj2" fmla="val 50000"/>
              <a:gd name="adj3" fmla="val 25000"/>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panose="020B0500000000000000" pitchFamily="34" charset="-122"/>
              <a:ea typeface="思源黑体" panose="020B0500000000000000" pitchFamily="34" charset="-122"/>
            </a:endParaRPr>
          </a:p>
        </p:txBody>
      </p:sp>
      <p:sp>
        <p:nvSpPr>
          <p:cNvPr id="2" name="左弧形箭头 20"/>
          <p:cNvSpPr/>
          <p:nvPr>
            <p:custDataLst>
              <p:tags r:id="rId4"/>
            </p:custDataLst>
          </p:nvPr>
        </p:nvSpPr>
        <p:spPr>
          <a:xfrm flipH="1" flipV="1">
            <a:off x="6259982" y="1810471"/>
            <a:ext cx="1199214" cy="3193325"/>
          </a:xfrm>
          <a:prstGeom prst="curvedRightArrow">
            <a:avLst>
              <a:gd name="adj1" fmla="val 17641"/>
              <a:gd name="adj2" fmla="val 50000"/>
              <a:gd name="adj3" fmla="val 25000"/>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endParaRPr>
          </a:p>
        </p:txBody>
      </p:sp>
      <p:sp>
        <p:nvSpPr>
          <p:cNvPr id="42" name="TextBox 22"/>
          <p:cNvSpPr txBox="1"/>
          <p:nvPr>
            <p:custDataLst>
              <p:tags r:id="rId5"/>
            </p:custDataLst>
          </p:nvPr>
        </p:nvSpPr>
        <p:spPr>
          <a:xfrm>
            <a:off x="943965" y="3355596"/>
            <a:ext cx="2913898" cy="737235"/>
          </a:xfrm>
          <a:prstGeom prst="rect">
            <a:avLst/>
          </a:prstGeom>
          <a:solidFill>
            <a:schemeClr val="accent2"/>
          </a:solidFill>
        </p:spPr>
        <p:txBody>
          <a:bodyPr wrap="square" rtlCol="0">
            <a:spAutoFit/>
          </a:bodyPr>
          <a:lstStyle/>
          <a:p>
            <a:pPr algn="ctr">
              <a:lnSpc>
                <a:spcPct val="150000"/>
              </a:lnSpc>
              <a:defRPr/>
            </a:pPr>
            <a:r>
              <a:rPr lang="zh-CN" altLang="en-US" sz="1400" kern="0" dirty="0">
                <a:ln>
                  <a:noFill/>
                  <a:prstDash val="sysDot"/>
                </a:ln>
                <a:solidFill>
                  <a:schemeClr val="tx1">
                    <a:lumMod val="85000"/>
                    <a:lumOff val="15000"/>
                  </a:schemeClr>
                </a:solidFill>
                <a:latin typeface="+mn-ea"/>
                <a:sym typeface="+mn-ea"/>
              </a:rPr>
              <a:t>中心兴趣是对某一方面的事物或活动有着极浓厚而又稳定的兴趣。</a:t>
            </a:r>
            <a:endParaRPr lang="en-US" altLang="zh-CN" sz="1400" dirty="0">
              <a:solidFill>
                <a:prstClr val="black">
                  <a:lumMod val="75000"/>
                  <a:lumOff val="25000"/>
                </a:prstClr>
              </a:solidFill>
              <a:latin typeface="思源黑体 CN Normal" panose="020B0400000000000000" pitchFamily="34" charset="-122"/>
              <a:ea typeface="思源黑体 CN Normal" panose="020B0400000000000000" pitchFamily="34" charset="-122"/>
              <a:cs typeface="+mn-ea"/>
              <a:sym typeface="+mn-lt"/>
            </a:endParaRPr>
          </a:p>
        </p:txBody>
      </p:sp>
      <p:sp>
        <p:nvSpPr>
          <p:cNvPr id="43" name="TextBox 24"/>
          <p:cNvSpPr txBox="1"/>
          <p:nvPr>
            <p:custDataLst>
              <p:tags r:id="rId6"/>
            </p:custDataLst>
          </p:nvPr>
        </p:nvSpPr>
        <p:spPr>
          <a:xfrm>
            <a:off x="8031392" y="3386282"/>
            <a:ext cx="2893915" cy="737235"/>
          </a:xfrm>
          <a:prstGeom prst="rect">
            <a:avLst/>
          </a:prstGeom>
          <a:solidFill>
            <a:schemeClr val="accent2"/>
          </a:solidFill>
        </p:spPr>
        <p:txBody>
          <a:bodyPr wrap="square" rtlCol="0">
            <a:spAutoFit/>
          </a:bodyPr>
          <a:lstStyle/>
          <a:p>
            <a:pPr algn="ctr">
              <a:lnSpc>
                <a:spcPct val="150000"/>
              </a:lnSpc>
              <a:defRPr/>
            </a:pPr>
            <a:r>
              <a:rPr lang="zh-CN" altLang="en-US" sz="1400" kern="0" dirty="0">
                <a:ln>
                  <a:noFill/>
                  <a:prstDash val="sysDot"/>
                </a:ln>
                <a:solidFill>
                  <a:schemeClr val="tx1">
                    <a:lumMod val="85000"/>
                    <a:lumOff val="15000"/>
                  </a:schemeClr>
                </a:solidFill>
                <a:latin typeface="+mn-ea"/>
                <a:sym typeface="+mn-ea"/>
              </a:rPr>
              <a:t>广阔兴趣是对多方面的事物或活动具有的兴趣。</a:t>
            </a:r>
            <a:endParaRPr lang="en-US" altLang="zh-CN" sz="1400" dirty="0">
              <a:solidFill>
                <a:prstClr val="black">
                  <a:lumMod val="75000"/>
                  <a:lumOff val="25000"/>
                </a:prstClr>
              </a:solidFill>
              <a:latin typeface="思源黑体 CN Normal" panose="020B0400000000000000" pitchFamily="34" charset="-122"/>
              <a:ea typeface="思源黑体 CN Normal" panose="020B0400000000000000" pitchFamily="34" charset="-122"/>
              <a:cs typeface="+mn-ea"/>
              <a:sym typeface="+mn-lt"/>
            </a:endParaRPr>
          </a:p>
        </p:txBody>
      </p:sp>
      <p:grpSp>
        <p:nvGrpSpPr>
          <p:cNvPr id="44" name="组合 43"/>
          <p:cNvGrpSpPr/>
          <p:nvPr>
            <p:custDataLst>
              <p:tags r:id="rId7"/>
            </p:custDataLst>
          </p:nvPr>
        </p:nvGrpSpPr>
        <p:grpSpPr>
          <a:xfrm>
            <a:off x="1176439" y="2634915"/>
            <a:ext cx="2487060" cy="482177"/>
            <a:chOff x="964740" y="2157253"/>
            <a:chExt cx="2487060" cy="482177"/>
          </a:xfrm>
          <a:solidFill>
            <a:schemeClr val="accent2"/>
          </a:solidFill>
        </p:grpSpPr>
        <p:sp>
          <p:nvSpPr>
            <p:cNvPr id="45" name="矩形: 圆角 44"/>
            <p:cNvSpPr/>
            <p:nvPr>
              <p:custDataLst>
                <p:tags r:id="rId8"/>
              </p:custDataLst>
            </p:nvPr>
          </p:nvSpPr>
          <p:spPr>
            <a:xfrm>
              <a:off x="964740" y="2157253"/>
              <a:ext cx="2487060" cy="482177"/>
            </a:xfrm>
            <a:prstGeom prst="roundRect">
              <a:avLst>
                <a:gd name="adj" fmla="val 50000"/>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panose="020B0500000000000000" pitchFamily="34" charset="-122"/>
                <a:ea typeface="思源黑体" panose="020B0500000000000000" pitchFamily="34" charset="-122"/>
              </a:endParaRPr>
            </a:p>
          </p:txBody>
        </p:sp>
        <p:sp>
          <p:nvSpPr>
            <p:cNvPr id="46" name="矩形 45"/>
            <p:cNvSpPr/>
            <p:nvPr>
              <p:custDataLst>
                <p:tags r:id="rId9"/>
              </p:custDataLst>
            </p:nvPr>
          </p:nvSpPr>
          <p:spPr>
            <a:xfrm>
              <a:off x="1590261" y="2208378"/>
              <a:ext cx="1203960" cy="398780"/>
            </a:xfrm>
            <a:prstGeom prst="rect">
              <a:avLst/>
            </a:prstGeom>
            <a:grpFill/>
          </p:spPr>
          <p:txBody>
            <a:bodyPr wrap="none">
              <a:sp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中心兴趣</a:t>
              </a:r>
              <a:endParaRPr kumimoji="0" lang="zh-CN" altLang="en-US" sz="2000" b="1"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endParaRPr>
            </a:p>
          </p:txBody>
        </p:sp>
      </p:grpSp>
      <p:grpSp>
        <p:nvGrpSpPr>
          <p:cNvPr id="47" name="组合 46"/>
          <p:cNvGrpSpPr/>
          <p:nvPr>
            <p:custDataLst>
              <p:tags r:id="rId10"/>
            </p:custDataLst>
          </p:nvPr>
        </p:nvGrpSpPr>
        <p:grpSpPr>
          <a:xfrm>
            <a:off x="8217034" y="2634915"/>
            <a:ext cx="2487060" cy="482177"/>
            <a:chOff x="964740" y="2157253"/>
            <a:chExt cx="2487060" cy="482177"/>
          </a:xfrm>
          <a:solidFill>
            <a:schemeClr val="accent2"/>
          </a:solidFill>
        </p:grpSpPr>
        <p:sp>
          <p:nvSpPr>
            <p:cNvPr id="48" name="矩形: 圆角 47"/>
            <p:cNvSpPr/>
            <p:nvPr>
              <p:custDataLst>
                <p:tags r:id="rId11"/>
              </p:custDataLst>
            </p:nvPr>
          </p:nvSpPr>
          <p:spPr>
            <a:xfrm>
              <a:off x="964740" y="2157253"/>
              <a:ext cx="2487060" cy="482177"/>
            </a:xfrm>
            <a:prstGeom prst="roundRect">
              <a:avLst>
                <a:gd name="adj" fmla="val 50000"/>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panose="020B0500000000000000" pitchFamily="34" charset="-122"/>
                <a:ea typeface="思源黑体" panose="020B0500000000000000" pitchFamily="34" charset="-122"/>
              </a:endParaRPr>
            </a:p>
          </p:txBody>
        </p:sp>
        <p:sp>
          <p:nvSpPr>
            <p:cNvPr id="49" name="矩形 48"/>
            <p:cNvSpPr/>
            <p:nvPr>
              <p:custDataLst>
                <p:tags r:id="rId12"/>
              </p:custDataLst>
            </p:nvPr>
          </p:nvSpPr>
          <p:spPr>
            <a:xfrm>
              <a:off x="1603708" y="2208378"/>
              <a:ext cx="1203960" cy="398780"/>
            </a:xfrm>
            <a:prstGeom prst="rect">
              <a:avLst/>
            </a:prstGeom>
            <a:grpFill/>
          </p:spPr>
          <p:txBody>
            <a:bodyPr wrap="none">
              <a:sp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rPr>
                <a:t>广阔兴趣</a:t>
              </a:r>
              <a:endParaRPr kumimoji="0" lang="zh-CN" altLang="en-US" sz="2000" b="1"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mn-lt"/>
              </a:endParaRPr>
            </a:p>
          </p:txBody>
        </p:sp>
      </p:grpSp>
      <p:sp>
        <p:nvSpPr>
          <p:cNvPr id="4" name="文本框 3"/>
          <p:cNvSpPr txBox="1"/>
          <p:nvPr/>
        </p:nvSpPr>
        <p:spPr>
          <a:xfrm>
            <a:off x="1713865" y="5245735"/>
            <a:ext cx="8990330" cy="829945"/>
          </a:xfrm>
          <a:prstGeom prst="rect">
            <a:avLst/>
          </a:prstGeom>
          <a:solidFill>
            <a:schemeClr val="accent2">
              <a:lumMod val="40000"/>
              <a:lumOff val="60000"/>
            </a:schemeClr>
          </a:solidFill>
        </p:spPr>
        <p:txBody>
          <a:bodyPr wrap="square" rtlCol="0">
            <a:spAutoFit/>
          </a:bodyPr>
          <a:p>
            <a:r>
              <a:rPr lang="zh-CN" altLang="en-US" sz="1600" kern="0" dirty="0">
                <a:ln>
                  <a:noFill/>
                  <a:prstDash val="sysDot"/>
                </a:ln>
                <a:solidFill>
                  <a:schemeClr val="tx1">
                    <a:lumMod val="85000"/>
                    <a:lumOff val="15000"/>
                  </a:schemeClr>
                </a:solidFill>
                <a:latin typeface="+mn-ea"/>
                <a:sym typeface="+mn-ea"/>
              </a:rPr>
              <a:t>现代社会需要的“T 型”人才就是指在广博基础之上的专业型人才，而目前倡导的复合型人才需要坚实深厚的计算机、外语、写作等基础与精深的专业知识。中心兴趣和广阔兴趣的结合，实际上也就是学习中的博与专的结合。</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77"/>
                                        </p:tgtEl>
                                        <p:attrNameLst>
                                          <p:attrName>style.visibility</p:attrName>
                                        </p:attrNameLst>
                                      </p:cBhvr>
                                      <p:to>
                                        <p:strVal val="visible"/>
                                      </p:to>
                                    </p:set>
                                    <p:animEffect transition="in" filter="wheel(1)">
                                      <p:cBhvr>
                                        <p:cTn id="14" dur="2000"/>
                                        <p:tgtEl>
                                          <p:spTgt spid="77"/>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heel(1)">
                                      <p:cBhvr>
                                        <p:cTn id="19" dur="2000"/>
                                        <p:tgtEl>
                                          <p:spTgt spid="2"/>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heel(1)">
                                      <p:cBhvr>
                                        <p:cTn id="22" dur="2000"/>
                                        <p:tgtEl>
                                          <p:spTgt spid="39"/>
                                        </p:tgtEl>
                                      </p:cBhvr>
                                    </p:animEffect>
                                  </p:childTnLst>
                                </p:cTn>
                              </p:par>
                              <p:par>
                                <p:cTn id="23" presetID="21" presetClass="entr" presetSubtype="1" fill="hold" nodeType="with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wheel(1)">
                                      <p:cBhvr>
                                        <p:cTn id="25" dur="2000"/>
                                        <p:tgtEl>
                                          <p:spTgt spid="47"/>
                                        </p:tgtEl>
                                      </p:cBhvr>
                                    </p:animEffect>
                                  </p:childTnLst>
                                </p:cTn>
                              </p:par>
                              <p:par>
                                <p:cTn id="26" presetID="21" presetClass="entr" presetSubtype="1" fill="hold" nodeType="with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wheel(1)">
                                      <p:cBhvr>
                                        <p:cTn id="28" dur="2000"/>
                                        <p:tgtEl>
                                          <p:spTgt spid="44"/>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heel(1)">
                                      <p:cBhvr>
                                        <p:cTn id="31" dur="2000"/>
                                        <p:tgtEl>
                                          <p:spTgt spid="42"/>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wheel(1)">
                                      <p:cBhvr>
                                        <p:cTn id="34" dur="2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9" grpId="0" bldLvl="0" animBg="1"/>
      <p:bldP spid="2" grpId="0" bldLvl="0" animBg="1"/>
      <p:bldP spid="42" grpId="0" bldLvl="0" animBg="1"/>
      <p:bldP spid="4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2799377" y="514649"/>
            <a:ext cx="6847237" cy="583565"/>
          </a:xfrm>
          <a:prstGeom prst="rect">
            <a:avLst/>
          </a:prstGeom>
        </p:spPr>
        <p:txBody>
          <a:bodyPr wrap="square">
            <a:spAutoFit/>
          </a:bodyPr>
          <a:lstStyle/>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一、兴趣与学习</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3" name="矩形 2"/>
          <p:cNvSpPr/>
          <p:nvPr/>
        </p:nvSpPr>
        <p:spPr>
          <a:xfrm>
            <a:off x="1584325" y="1097915"/>
            <a:ext cx="5960745" cy="411480"/>
          </a:xfrm>
          <a:prstGeom prst="rect">
            <a:avLst/>
          </a:prstGeom>
        </p:spPr>
        <p:txBody>
          <a:bodyPr wrap="square">
            <a:noAutofit/>
          </a:bodyPr>
          <a:p>
            <a:pPr indent="0" algn="just" fontAlgn="auto">
              <a:lnSpc>
                <a:spcPct val="130000"/>
              </a:lnSpc>
            </a:pPr>
            <a:r>
              <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rPr>
              <a:t>（三）</a:t>
            </a:r>
            <a:r>
              <a:rPr lang="zh-CN" altLang="en-US" b="1" dirty="0">
                <a:solidFill>
                  <a:schemeClr val="accent1"/>
                </a:solidFill>
                <a:effectLst/>
                <a:latin typeface="思源宋体 CN" panose="02020400000000000000" pitchFamily="18" charset="-122"/>
                <a:ea typeface="思源宋体 CN" panose="02020400000000000000" pitchFamily="18" charset="-122"/>
                <a:sym typeface="+mn-ea"/>
              </a:rPr>
              <a:t>兴趣与努力不可分割</a:t>
            </a:r>
            <a:endParaRPr lang="zh-CN" altLang="en-US" b="1" spc="0" dirty="0">
              <a:solidFill>
                <a:schemeClr val="accent1"/>
              </a:solidFill>
              <a:effectLst/>
              <a:latin typeface="思源宋体 CN" panose="02020400000000000000" pitchFamily="18" charset="-122"/>
              <a:ea typeface="思源宋体 CN" panose="02020400000000000000" pitchFamily="18" charset="-122"/>
              <a:sym typeface="+mn-ea"/>
            </a:endParaRPr>
          </a:p>
          <a:p>
            <a:pPr indent="0" algn="just" fontAlgn="auto">
              <a:lnSpc>
                <a:spcPct val="130000"/>
              </a:lnSpc>
            </a:pPr>
            <a:r>
              <a:rPr lang="en-US" altLang="zh-CN" kern="0" dirty="0">
                <a:ln>
                  <a:noFill/>
                  <a:prstDash val="sysDot"/>
                </a:ln>
                <a:solidFill>
                  <a:schemeClr val="tx1">
                    <a:lumMod val="85000"/>
                    <a:lumOff val="15000"/>
                  </a:schemeClr>
                </a:solidFill>
                <a:latin typeface="+mn-ea"/>
                <a:sym typeface="+mn-ea"/>
              </a:rPr>
              <a:t>      </a:t>
            </a:r>
            <a:endParaRPr lang="en-US" altLang="zh-CN" kern="0" dirty="0">
              <a:ln>
                <a:noFill/>
                <a:prstDash val="sysDot"/>
              </a:ln>
              <a:solidFill>
                <a:schemeClr val="tx1">
                  <a:lumMod val="85000"/>
                  <a:lumOff val="15000"/>
                </a:schemeClr>
              </a:solidFill>
              <a:latin typeface="+mn-ea"/>
              <a:sym typeface="+mn-ea"/>
            </a:endParaRPr>
          </a:p>
          <a:p>
            <a:pPr indent="0" algn="just" fontAlgn="auto">
              <a:lnSpc>
                <a:spcPct val="130000"/>
              </a:lnSpc>
            </a:pPr>
            <a:r>
              <a:rPr lang="en-US" altLang="zh-CN" kern="0" dirty="0">
                <a:ln>
                  <a:noFill/>
                  <a:prstDash val="sysDot"/>
                </a:ln>
                <a:solidFill>
                  <a:schemeClr val="tx1">
                    <a:lumMod val="85000"/>
                    <a:lumOff val="15000"/>
                  </a:schemeClr>
                </a:solidFill>
                <a:latin typeface="+mn-ea"/>
                <a:sym typeface="+mn-ea"/>
              </a:rPr>
              <a:t> </a:t>
            </a:r>
            <a:endParaRPr lang="zh-CN" altLang="en-US" sz="1600" b="0" i="0" kern="0" dirty="0">
              <a:ln>
                <a:noFill/>
                <a:prstDash val="sysDot"/>
              </a:ln>
              <a:solidFill>
                <a:schemeClr val="tx1">
                  <a:lumMod val="85000"/>
                  <a:lumOff val="15000"/>
                </a:schemeClr>
              </a:solidFill>
              <a:latin typeface="+mn-ea"/>
              <a:sym typeface="思源宋体 CN" panose="02020400000000000000" pitchFamily="18" charset="-122"/>
            </a:endParaRPr>
          </a:p>
        </p:txBody>
      </p:sp>
      <p:grpSp>
        <p:nvGrpSpPr>
          <p:cNvPr id="9" name="组合 8"/>
          <p:cNvGrpSpPr/>
          <p:nvPr/>
        </p:nvGrpSpPr>
        <p:grpSpPr>
          <a:xfrm>
            <a:off x="1459865" y="1800742"/>
            <a:ext cx="6267450" cy="4264660"/>
            <a:chOff x="488708" y="1213367"/>
            <a:chExt cx="6565900" cy="4264660"/>
          </a:xfrm>
        </p:grpSpPr>
        <p:sp>
          <p:nvSpPr>
            <p:cNvPr id="5" name="矩形 4"/>
            <p:cNvSpPr/>
            <p:nvPr/>
          </p:nvSpPr>
          <p:spPr>
            <a:xfrm>
              <a:off x="713558" y="1453397"/>
              <a:ext cx="6150126" cy="398780"/>
            </a:xfrm>
            <a:prstGeom prst="rect">
              <a:avLst/>
            </a:prstGeom>
          </p:spPr>
          <p:txBody>
            <a:bodyPr wrap="square">
              <a:spAutoFit/>
            </a:bodyPr>
            <a:p>
              <a:pPr lvl="0" algn="just">
                <a:lnSpc>
                  <a:spcPct val="125000"/>
                </a:lnSpc>
                <a:spcBef>
                  <a:spcPts val="0"/>
                </a:spcBef>
                <a:spcAft>
                  <a:spcPts val="0"/>
                </a:spcAft>
              </a:pP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8" name="ïSlíďê"/>
            <p:cNvSpPr/>
            <p:nvPr/>
          </p:nvSpPr>
          <p:spPr>
            <a:xfrm>
              <a:off x="488708" y="1213367"/>
              <a:ext cx="6565900" cy="4264660"/>
            </a:xfrm>
            <a:prstGeom prst="roundRect">
              <a:avLst>
                <a:gd name="adj" fmla="val 2268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sp>
        <p:nvSpPr>
          <p:cNvPr id="6" name="文本框 5"/>
          <p:cNvSpPr txBox="1"/>
          <p:nvPr/>
        </p:nvSpPr>
        <p:spPr>
          <a:xfrm>
            <a:off x="1818005" y="2110105"/>
            <a:ext cx="5393690" cy="3965575"/>
          </a:xfrm>
          <a:prstGeom prst="rect">
            <a:avLst/>
          </a:prstGeom>
          <a:noFill/>
        </p:spPr>
        <p:txBody>
          <a:bodyPr wrap="square" rtlCol="0">
            <a:spAutoFit/>
          </a:bodyPr>
          <a:p>
            <a:pPr indent="0" algn="just" fontAlgn="auto">
              <a:lnSpc>
                <a:spcPct val="130000"/>
              </a:lnSpc>
            </a:pPr>
            <a:r>
              <a:rPr lang="zh-CN" altLang="en-US" kern="0" dirty="0">
                <a:ln>
                  <a:noFill/>
                  <a:prstDash val="sysDot"/>
                </a:ln>
                <a:solidFill>
                  <a:schemeClr val="tx1">
                    <a:lumMod val="85000"/>
                    <a:lumOff val="15000"/>
                  </a:schemeClr>
                </a:solidFill>
                <a:latin typeface="+mn-ea"/>
                <a:sym typeface="+mn-ea"/>
              </a:rPr>
              <a:t>兴趣与努力是相辅相成的。兴趣可以通过后天的培养，努力是通往成功的必经之路，而兴趣能使这条路走得更顺利。</a:t>
            </a:r>
            <a:endParaRPr lang="zh-CN" altLang="en-US" kern="0" dirty="0">
              <a:ln>
                <a:noFill/>
                <a:prstDash val="sysDot"/>
              </a:ln>
              <a:solidFill>
                <a:schemeClr val="tx1">
                  <a:lumMod val="85000"/>
                  <a:lumOff val="15000"/>
                </a:schemeClr>
              </a:solidFill>
              <a:latin typeface="+mn-ea"/>
              <a:sym typeface="+mn-ea"/>
            </a:endParaRPr>
          </a:p>
          <a:p>
            <a:pPr indent="0" algn="just" fontAlgn="auto">
              <a:lnSpc>
                <a:spcPct val="130000"/>
              </a:lnSpc>
            </a:pPr>
            <a:r>
              <a:rPr lang="zh-CN" altLang="en-US" kern="0" dirty="0">
                <a:ln>
                  <a:noFill/>
                  <a:prstDash val="sysDot"/>
                </a:ln>
                <a:solidFill>
                  <a:schemeClr val="tx1">
                    <a:lumMod val="85000"/>
                    <a:lumOff val="15000"/>
                  </a:schemeClr>
                </a:solidFill>
                <a:latin typeface="+mn-ea"/>
                <a:sym typeface="思源宋体 CN" panose="02020400000000000000" pitchFamily="18" charset="-122"/>
              </a:rPr>
              <a:t>兴趣与努力是大学生成才的两个重要方面。大学生可能对自己所学的专业不感兴趣，经过刻苦学习，如果在专业学习上取得了一定的成绩，也会激发起专业兴趣。大学生有学习兴趣后，可以促使他们刻苦钻研，向着更高目标迈进。因此，大学生的学习活动既离不开学习兴趣，又离不开勤奋努力，兴趣与努力不断互相促进，才能获得预期的学业成就。</a:t>
            </a:r>
            <a:endParaRPr lang="zh-CN" altLang="en-US" b="0" i="0" kern="0" dirty="0">
              <a:ln>
                <a:noFill/>
                <a:prstDash val="sysDot"/>
              </a:ln>
              <a:solidFill>
                <a:schemeClr val="tx1">
                  <a:lumMod val="85000"/>
                  <a:lumOff val="15000"/>
                </a:schemeClr>
              </a:solidFill>
              <a:latin typeface="+mn-ea"/>
              <a:sym typeface="思源宋体 CN" panose="02020400000000000000" pitchFamily="18" charset="-122"/>
            </a:endParaRPr>
          </a:p>
          <a:p>
            <a:endParaRPr lang="zh-CN" altLang="en-US"/>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933749" y="1885293"/>
            <a:ext cx="4095750" cy="4095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16" presetClass="entr" presetSubtype="21"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par>
                                <p:cTn id="13" presetID="16" presetClass="entr" presetSubtype="21"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二、情感与学习</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grpSp>
        <p:nvGrpSpPr>
          <p:cNvPr id="30" name="组合 29"/>
          <p:cNvGrpSpPr/>
          <p:nvPr>
            <p:custDataLst>
              <p:tags r:id="rId1"/>
            </p:custDataLst>
          </p:nvPr>
        </p:nvGrpSpPr>
        <p:grpSpPr>
          <a:xfrm>
            <a:off x="2469611" y="3598793"/>
            <a:ext cx="1956435" cy="1741805"/>
            <a:chOff x="6206701" y="3187817"/>
            <a:chExt cx="1956435" cy="1741805"/>
          </a:xfrm>
        </p:grpSpPr>
        <p:sp>
          <p:nvSpPr>
            <p:cNvPr id="20" name="ïSlíďê"/>
            <p:cNvSpPr/>
            <p:nvPr>
              <p:custDataLst>
                <p:tags r:id="rId2"/>
              </p:custDataLst>
            </p:nvPr>
          </p:nvSpPr>
          <p:spPr>
            <a:xfrm>
              <a:off x="6206701" y="3187817"/>
              <a:ext cx="1956435" cy="1741805"/>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29" name="îs1îḍé"/>
            <p:cNvSpPr/>
            <p:nvPr>
              <p:custDataLst>
                <p:tags r:id="rId3"/>
              </p:custDataLst>
            </p:nvPr>
          </p:nvSpPr>
          <p:spPr>
            <a:xfrm>
              <a:off x="6578785" y="3262367"/>
              <a:ext cx="1250596"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01</a:t>
              </a:r>
              <a:endPar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31" name="îšḷiḋè"/>
            <p:cNvSpPr/>
            <p:nvPr>
              <p:custDataLst>
                <p:tags r:id="rId4"/>
              </p:custDataLst>
            </p:nvPr>
          </p:nvSpPr>
          <p:spPr>
            <a:xfrm>
              <a:off x="6500706" y="3473567"/>
              <a:ext cx="1410970" cy="9220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50000"/>
                </a:lnSpc>
              </a:pPr>
              <a:r>
                <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rPr>
                <a:t>情绪逐步向情操发展</a:t>
              </a:r>
              <a:endPar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endParaRPr>
            </a:p>
          </p:txBody>
        </p:sp>
      </p:grpSp>
      <p:grpSp>
        <p:nvGrpSpPr>
          <p:cNvPr id="32" name="组合 31"/>
          <p:cNvGrpSpPr/>
          <p:nvPr>
            <p:custDataLst>
              <p:tags r:id="rId5"/>
            </p:custDataLst>
          </p:nvPr>
        </p:nvGrpSpPr>
        <p:grpSpPr>
          <a:xfrm>
            <a:off x="5285836" y="3598793"/>
            <a:ext cx="1956435" cy="1741805"/>
            <a:chOff x="6206701" y="3187817"/>
            <a:chExt cx="1956435" cy="1741805"/>
          </a:xfrm>
        </p:grpSpPr>
        <p:sp>
          <p:nvSpPr>
            <p:cNvPr id="33" name="ïSlíďê"/>
            <p:cNvSpPr/>
            <p:nvPr>
              <p:custDataLst>
                <p:tags r:id="rId6"/>
              </p:custDataLst>
            </p:nvPr>
          </p:nvSpPr>
          <p:spPr>
            <a:xfrm>
              <a:off x="6206701" y="3187817"/>
              <a:ext cx="1956435" cy="1741805"/>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34" name="îs1îḍé"/>
            <p:cNvSpPr/>
            <p:nvPr>
              <p:custDataLst>
                <p:tags r:id="rId7"/>
              </p:custDataLst>
            </p:nvPr>
          </p:nvSpPr>
          <p:spPr>
            <a:xfrm>
              <a:off x="6578785" y="3262367"/>
              <a:ext cx="1250596"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02</a:t>
              </a:r>
              <a:endPar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35" name="îšḷiḋè"/>
            <p:cNvSpPr/>
            <p:nvPr>
              <p:custDataLst>
                <p:tags r:id="rId8"/>
              </p:custDataLst>
            </p:nvPr>
          </p:nvSpPr>
          <p:spPr>
            <a:xfrm>
              <a:off x="6401646" y="3468487"/>
              <a:ext cx="1607820" cy="13379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50000"/>
                </a:lnSpc>
              </a:pPr>
              <a:r>
                <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rPr>
                <a:t>情感与认识相互促进，相互干扰</a:t>
              </a:r>
              <a:endPar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endParaRPr>
            </a:p>
          </p:txBody>
        </p:sp>
      </p:grpSp>
      <p:grpSp>
        <p:nvGrpSpPr>
          <p:cNvPr id="36" name="组合 35"/>
          <p:cNvGrpSpPr/>
          <p:nvPr>
            <p:custDataLst>
              <p:tags r:id="rId9"/>
            </p:custDataLst>
          </p:nvPr>
        </p:nvGrpSpPr>
        <p:grpSpPr>
          <a:xfrm>
            <a:off x="8313516" y="3598793"/>
            <a:ext cx="1956435" cy="1619250"/>
            <a:chOff x="6206701" y="3187817"/>
            <a:chExt cx="1956435" cy="1619250"/>
          </a:xfrm>
        </p:grpSpPr>
        <p:sp>
          <p:nvSpPr>
            <p:cNvPr id="37" name="ïSlíďê"/>
            <p:cNvSpPr/>
            <p:nvPr>
              <p:custDataLst>
                <p:tags r:id="rId10"/>
              </p:custDataLst>
            </p:nvPr>
          </p:nvSpPr>
          <p:spPr>
            <a:xfrm>
              <a:off x="6206701" y="3187817"/>
              <a:ext cx="1956435" cy="1619250"/>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38" name="îs1îḍé"/>
            <p:cNvSpPr/>
            <p:nvPr>
              <p:custDataLst>
                <p:tags r:id="rId11"/>
              </p:custDataLst>
            </p:nvPr>
          </p:nvSpPr>
          <p:spPr>
            <a:xfrm>
              <a:off x="6578785" y="3262367"/>
              <a:ext cx="1250596"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03</a:t>
              </a:r>
              <a:endPar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39" name="îšḷiḋè"/>
            <p:cNvSpPr/>
            <p:nvPr>
              <p:custDataLst>
                <p:tags r:id="rId12"/>
              </p:custDataLst>
            </p:nvPr>
          </p:nvSpPr>
          <p:spPr>
            <a:xfrm>
              <a:off x="6285441" y="3473567"/>
              <a:ext cx="1709420" cy="9220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50000"/>
                </a:lnSpc>
              </a:pPr>
              <a:r>
                <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rPr>
                <a:t>情感与需要相互制约</a:t>
              </a:r>
              <a:endPar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endParaRPr>
            </a:p>
          </p:txBody>
        </p:sp>
      </p:grpSp>
      <p:sp>
        <p:nvSpPr>
          <p:cNvPr id="3" name="文本框 2"/>
          <p:cNvSpPr txBox="1"/>
          <p:nvPr/>
        </p:nvSpPr>
        <p:spPr>
          <a:xfrm>
            <a:off x="1724025" y="1633855"/>
            <a:ext cx="9257030" cy="1198880"/>
          </a:xfrm>
          <a:prstGeom prst="rect">
            <a:avLst/>
          </a:prstGeom>
          <a:noFill/>
        </p:spPr>
        <p:txBody>
          <a:bodyPr wrap="square" rtlCol="0" anchor="t">
            <a:spAutoFit/>
          </a:bodyPr>
          <a:p>
            <a:pPr algn="just">
              <a:lnSpc>
                <a:spcPct val="150000"/>
              </a:lnSpc>
              <a:spcBef>
                <a:spcPts val="0"/>
              </a:spcBef>
              <a:spcAft>
                <a:spcPts val="0"/>
              </a:spcAft>
            </a:pPr>
            <a:r>
              <a:rPr lang="zh-CN" altLang="en-US" sz="160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我国古代著名的思想家、教育家孔子很早就说过：“知之者不如好之者，好之者不如乐之者。”兴趣是各项活动的内驱力，乐学是最高层次的学习境界。现代的教育实践也表明，与学习相联系的情感活动主要有以下特点。</a:t>
            </a:r>
            <a:endParaRPr lang="zh-CN" altLang="en-US" sz="160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1459865" y="1809632"/>
            <a:ext cx="6267450" cy="4264660"/>
            <a:chOff x="488708" y="1213367"/>
            <a:chExt cx="6565900" cy="4264660"/>
          </a:xfrm>
        </p:grpSpPr>
        <p:sp>
          <p:nvSpPr>
            <p:cNvPr id="2" name="矩形 1"/>
            <p:cNvSpPr/>
            <p:nvPr/>
          </p:nvSpPr>
          <p:spPr>
            <a:xfrm>
              <a:off x="713558" y="1453397"/>
              <a:ext cx="6150126" cy="3476625"/>
            </a:xfrm>
            <a:prstGeom prst="rect">
              <a:avLst/>
            </a:prstGeom>
          </p:spPr>
          <p:txBody>
            <a:bodyPr wrap="square">
              <a:spAutoFit/>
            </a:bodyPr>
            <a:p>
              <a:pPr lvl="0" algn="just">
                <a:lnSpc>
                  <a:spcPct val="125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人的意志不是与生俱来的，而是随着年龄的增长、体质的增强、知识的丰富、交往的扩大而逐步发展起来的。</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25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意志的发展逐步由简单到复杂、由软弱到坚强。</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25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简单与软弱性意志的体现包括：其一，愿望不稳定，此所谓有志者立长志，无志者常立志；其二，容易冲动，不能克制自己；其三，易受暗示，容易模仿别人。学习是一项艰苦的脑力劳动。要使学习活动坚持下去并取得较好的效果，就必须有复杂而又坚强的意志参与。人是自己意志的创造者，大学生应有意识地培养和锻炼自己的意志。当然，意志的培养不是一蹴而就的，我们需要从最简单的事情入手，逐步学会不怕劳苦、持之以恒、勇于攀登，才能成为一个意志坚强的人。</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8" name="ïSlíďê"/>
            <p:cNvSpPr/>
            <p:nvPr/>
          </p:nvSpPr>
          <p:spPr>
            <a:xfrm>
              <a:off x="488708" y="1213367"/>
              <a:ext cx="6565900" cy="4264660"/>
            </a:xfrm>
            <a:prstGeom prst="roundRect">
              <a:avLst>
                <a:gd name="adj" fmla="val 2268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三、意志与学习</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18129" y="1978638"/>
            <a:ext cx="4095750" cy="4095750"/>
          </a:xfrm>
          <a:prstGeom prst="rect">
            <a:avLst/>
          </a:prstGeom>
        </p:spPr>
      </p:pic>
      <p:sp>
        <p:nvSpPr>
          <p:cNvPr id="3" name="矩形 2"/>
          <p:cNvSpPr/>
          <p:nvPr/>
        </p:nvSpPr>
        <p:spPr>
          <a:xfrm>
            <a:off x="1584325" y="1097915"/>
            <a:ext cx="5960745" cy="411480"/>
          </a:xfrm>
          <a:prstGeom prst="rect">
            <a:avLst/>
          </a:prstGeom>
        </p:spPr>
        <p:txBody>
          <a:bodyPr wrap="square">
            <a:noAutofit/>
          </a:bodyPr>
          <a:p>
            <a:pPr indent="0" algn="just" fontAlgn="auto">
              <a:lnSpc>
                <a:spcPct val="130000"/>
              </a:lnSpc>
            </a:pPr>
            <a:r>
              <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rPr>
              <a:t>（一）</a:t>
            </a:r>
            <a:r>
              <a:rPr lang="zh-CN" altLang="en-US" b="1"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rPr>
              <a:t>意志的发展</a:t>
            </a:r>
            <a:endParaRPr lang="zh-CN" altLang="en-US" b="1" spc="0" dirty="0">
              <a:solidFill>
                <a:schemeClr val="accent1"/>
              </a:solidFill>
              <a:effectLst/>
              <a:latin typeface="思源宋体 CN" panose="02020400000000000000" pitchFamily="18" charset="-122"/>
              <a:ea typeface="思源宋体 CN" panose="02020400000000000000" pitchFamily="18" charset="-122"/>
              <a:sym typeface="+mn-ea"/>
            </a:endParaRPr>
          </a:p>
          <a:p>
            <a:pPr indent="0" algn="just" fontAlgn="auto">
              <a:lnSpc>
                <a:spcPct val="130000"/>
              </a:lnSpc>
            </a:pPr>
            <a:r>
              <a:rPr lang="en-US" altLang="zh-CN" kern="0" dirty="0">
                <a:ln>
                  <a:noFill/>
                  <a:prstDash val="sysDot"/>
                </a:ln>
                <a:solidFill>
                  <a:schemeClr val="tx1">
                    <a:lumMod val="85000"/>
                    <a:lumOff val="15000"/>
                  </a:schemeClr>
                </a:solidFill>
                <a:latin typeface="+mn-ea"/>
                <a:sym typeface="+mn-ea"/>
              </a:rPr>
              <a:t>      </a:t>
            </a:r>
            <a:endParaRPr lang="en-US" altLang="zh-CN" kern="0" dirty="0">
              <a:ln>
                <a:noFill/>
                <a:prstDash val="sysDot"/>
              </a:ln>
              <a:solidFill>
                <a:schemeClr val="tx1">
                  <a:lumMod val="85000"/>
                  <a:lumOff val="15000"/>
                </a:schemeClr>
              </a:solidFill>
              <a:latin typeface="+mn-ea"/>
              <a:sym typeface="+mn-ea"/>
            </a:endParaRPr>
          </a:p>
          <a:p>
            <a:pPr indent="0" algn="just" fontAlgn="auto">
              <a:lnSpc>
                <a:spcPct val="130000"/>
              </a:lnSpc>
            </a:pPr>
            <a:r>
              <a:rPr lang="en-US" altLang="zh-CN" kern="0" dirty="0">
                <a:ln>
                  <a:noFill/>
                  <a:prstDash val="sysDot"/>
                </a:ln>
                <a:solidFill>
                  <a:schemeClr val="tx1">
                    <a:lumMod val="85000"/>
                    <a:lumOff val="15000"/>
                  </a:schemeClr>
                </a:solidFill>
                <a:latin typeface="+mn-ea"/>
                <a:sym typeface="+mn-ea"/>
              </a:rPr>
              <a:t> </a:t>
            </a:r>
            <a:endParaRPr lang="zh-CN" altLang="en-US" sz="1600" b="0" i="0" kern="0" dirty="0">
              <a:ln>
                <a:noFill/>
                <a:prstDash val="sysDot"/>
              </a:ln>
              <a:solidFill>
                <a:schemeClr val="tx1">
                  <a:lumMod val="85000"/>
                  <a:lumOff val="15000"/>
                </a:schemeClr>
              </a:solidFill>
              <a:latin typeface="+mn-ea"/>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812165" y="1756410"/>
            <a:ext cx="7047865" cy="4541520"/>
            <a:chOff x="-380758" y="1213367"/>
            <a:chExt cx="7901033" cy="4718685"/>
          </a:xfrm>
        </p:grpSpPr>
        <p:sp>
          <p:nvSpPr>
            <p:cNvPr id="2" name="矩形 1"/>
            <p:cNvSpPr/>
            <p:nvPr/>
          </p:nvSpPr>
          <p:spPr>
            <a:xfrm>
              <a:off x="270602" y="1446266"/>
              <a:ext cx="6691568" cy="4252227"/>
            </a:xfrm>
            <a:prstGeom prst="rect">
              <a:avLst/>
            </a:prstGeom>
          </p:spPr>
          <p:txBody>
            <a:bodyPr wrap="square">
              <a:spAutoFit/>
            </a:bodyPr>
            <a:p>
              <a:pPr lvl="0" algn="just">
                <a:lnSpc>
                  <a:spcPct val="125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（二）意志过程的三个阶段</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25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意志过程分为决心、信心和恒心三个阶段。</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25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（1）决心是意志过程的第一阶段。这个阶段中往往有一系列复杂的心理活动：认清客观条件，积极进行思维。下定决心主要表现在确定行动的目的和选择达到目的的行动方法与方式两个方面。</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25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（2）信心是意志过程的第二阶段，包括树立确信感，建立坚定信念，形成远大理想。</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25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信心的树立主要取决于三个因素，即活动的结果、他人的态度和自我评价。</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25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（3）恒心是意志过程的第三阶段，具有更为本质的含义。恒心的确立主要在于两点：</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25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一是要善于抵制不符合目的的主观因素的干扰，二是要善于持久地维持已经开始符合目的的行动。</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8" name="ïSlíďê"/>
            <p:cNvSpPr/>
            <p:nvPr/>
          </p:nvSpPr>
          <p:spPr>
            <a:xfrm>
              <a:off x="-380758" y="1213367"/>
              <a:ext cx="7901033" cy="4718685"/>
            </a:xfrm>
            <a:prstGeom prst="roundRect">
              <a:avLst>
                <a:gd name="adj" fmla="val 2268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三、意志与学习</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799764" y="1979273"/>
            <a:ext cx="4095750" cy="4095750"/>
          </a:xfrm>
          <a:prstGeom prst="rect">
            <a:avLst/>
          </a:prstGeom>
        </p:spPr>
      </p:pic>
      <p:sp>
        <p:nvSpPr>
          <p:cNvPr id="3" name="矩形 2"/>
          <p:cNvSpPr/>
          <p:nvPr/>
        </p:nvSpPr>
        <p:spPr>
          <a:xfrm>
            <a:off x="1584325" y="1097915"/>
            <a:ext cx="5960745" cy="411480"/>
          </a:xfrm>
          <a:prstGeom prst="rect">
            <a:avLst/>
          </a:prstGeom>
        </p:spPr>
        <p:txBody>
          <a:bodyPr wrap="square">
            <a:noAutofit/>
          </a:bodyPr>
          <a:p>
            <a:pPr indent="0" algn="just" fontAlgn="auto">
              <a:lnSpc>
                <a:spcPct val="130000"/>
              </a:lnSpc>
            </a:pPr>
            <a:r>
              <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rPr>
              <a:t>（一）</a:t>
            </a:r>
            <a:r>
              <a:rPr lang="zh-CN" altLang="en-US" b="1"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rPr>
              <a:t>意志过程的三个阶段</a:t>
            </a:r>
            <a:endParaRPr lang="zh-CN" altLang="en-US" b="1" spc="0" dirty="0">
              <a:solidFill>
                <a:schemeClr val="accent1"/>
              </a:solidFill>
              <a:effectLst/>
              <a:latin typeface="思源宋体 CN" panose="02020400000000000000" pitchFamily="18" charset="-122"/>
              <a:ea typeface="思源宋体 CN" panose="02020400000000000000" pitchFamily="18" charset="-122"/>
              <a:sym typeface="+mn-ea"/>
            </a:endParaRPr>
          </a:p>
          <a:p>
            <a:pPr indent="0" algn="just" fontAlgn="auto">
              <a:lnSpc>
                <a:spcPct val="130000"/>
              </a:lnSpc>
            </a:pPr>
            <a:r>
              <a:rPr lang="en-US" altLang="zh-CN" kern="0" dirty="0">
                <a:ln>
                  <a:noFill/>
                  <a:prstDash val="sysDot"/>
                </a:ln>
                <a:solidFill>
                  <a:schemeClr val="tx1">
                    <a:lumMod val="85000"/>
                    <a:lumOff val="15000"/>
                  </a:schemeClr>
                </a:solidFill>
                <a:latin typeface="+mn-ea"/>
                <a:sym typeface="+mn-ea"/>
              </a:rPr>
              <a:t>      </a:t>
            </a:r>
            <a:endParaRPr lang="en-US" altLang="zh-CN" kern="0" dirty="0">
              <a:ln>
                <a:noFill/>
                <a:prstDash val="sysDot"/>
              </a:ln>
              <a:solidFill>
                <a:schemeClr val="tx1">
                  <a:lumMod val="85000"/>
                  <a:lumOff val="15000"/>
                </a:schemeClr>
              </a:solidFill>
              <a:latin typeface="+mn-ea"/>
              <a:sym typeface="+mn-ea"/>
            </a:endParaRPr>
          </a:p>
          <a:p>
            <a:pPr indent="0" algn="just" fontAlgn="auto">
              <a:lnSpc>
                <a:spcPct val="130000"/>
              </a:lnSpc>
            </a:pPr>
            <a:r>
              <a:rPr lang="en-US" altLang="zh-CN" kern="0" dirty="0">
                <a:ln>
                  <a:noFill/>
                  <a:prstDash val="sysDot"/>
                </a:ln>
                <a:solidFill>
                  <a:schemeClr val="tx1">
                    <a:lumMod val="85000"/>
                    <a:lumOff val="15000"/>
                  </a:schemeClr>
                </a:solidFill>
                <a:latin typeface="+mn-ea"/>
                <a:sym typeface="+mn-ea"/>
              </a:rPr>
              <a:t> </a:t>
            </a:r>
            <a:endParaRPr lang="zh-CN" altLang="en-US" sz="1600" b="0" i="0" kern="0" dirty="0">
              <a:ln>
                <a:noFill/>
                <a:prstDash val="sysDot"/>
              </a:ln>
              <a:solidFill>
                <a:schemeClr val="tx1">
                  <a:lumMod val="85000"/>
                  <a:lumOff val="15000"/>
                </a:schemeClr>
              </a:solidFill>
              <a:latin typeface="+mn-ea"/>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812165" y="1356360"/>
            <a:ext cx="7047865" cy="4541520"/>
            <a:chOff x="-380758" y="1213367"/>
            <a:chExt cx="7901033" cy="4718685"/>
          </a:xfrm>
        </p:grpSpPr>
        <p:sp>
          <p:nvSpPr>
            <p:cNvPr id="2" name="矩形 1"/>
            <p:cNvSpPr/>
            <p:nvPr/>
          </p:nvSpPr>
          <p:spPr>
            <a:xfrm>
              <a:off x="270602" y="1530717"/>
              <a:ext cx="6691568" cy="4083985"/>
            </a:xfrm>
            <a:prstGeom prst="rect">
              <a:avLst/>
            </a:prstGeom>
          </p:spPr>
          <p:txBody>
            <a:bodyPr wrap="square">
              <a:spAutoFit/>
            </a:bodyPr>
            <a:p>
              <a:pPr lvl="0" algn="just">
                <a:lnSpc>
                  <a:spcPct val="130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（三）意志和行动</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30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人的意志总是在一定的行动中表现出来，它的发生、发展和形成都离不开行动。人的行动按其目的性、意识性的程度，可分为无意行动和有意行动两种。同时，按是否有意志参与为标准，又可将有意行动分为一般行动和意志行动两种。所谓意志行动，就是有意志参与的一种有意行动。意志只是意志行动中的主观方面，它是在意志行动中体现出来的。没有意志，也就没有意志行动。意志行动必须包含意志因素，它是人的意志的一种外部表现。在学习过程中，人们需要通过具体的学习、工作来培养自己的意志，需要通过攻克难关、迎战困难来锻炼自己的意志。总之，要利用一切机会和环境培养自己良好的意志品质。只有那些在学习上克服重重困难、勇于攀登高峰者才能称为意志坚强的人。</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8" name="ïSlíďê"/>
            <p:cNvSpPr/>
            <p:nvPr/>
          </p:nvSpPr>
          <p:spPr>
            <a:xfrm>
              <a:off x="-380758" y="1213367"/>
              <a:ext cx="7901033" cy="4718685"/>
            </a:xfrm>
            <a:prstGeom prst="roundRect">
              <a:avLst>
                <a:gd name="adj" fmla="val 2268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三、意志与学习</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799764" y="1979273"/>
            <a:ext cx="4095750" cy="4095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04000"/>
            <a:ext cx="12192000" cy="6832879"/>
          </a:xfrm>
          <a:prstGeom prst="rect">
            <a:avLst/>
          </a:prstGeom>
        </p:spPr>
      </p:pic>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19815" b="19815"/>
          <a:stretch>
            <a:fillRect/>
          </a:stretch>
        </p:blipFill>
        <p:spPr>
          <a:xfrm>
            <a:off x="1499083" y="653040"/>
            <a:ext cx="9193833" cy="5551918"/>
          </a:xfrm>
          <a:prstGeom prst="rect">
            <a:avLst/>
          </a:prstGeom>
        </p:spPr>
      </p:pic>
      <p:sp>
        <p:nvSpPr>
          <p:cNvPr id="6" name="矩形 5"/>
          <p:cNvSpPr/>
          <p:nvPr/>
        </p:nvSpPr>
        <p:spPr>
          <a:xfrm>
            <a:off x="2339089" y="2106539"/>
            <a:ext cx="827438" cy="1938992"/>
          </a:xfrm>
          <a:prstGeom prst="rect">
            <a:avLst/>
          </a:prstGeom>
        </p:spPr>
        <p:txBody>
          <a:bodyPr wrap="square">
            <a:spAutoFit/>
          </a:bodyPr>
          <a:lstStyle/>
          <a:p>
            <a:pPr algn="ctr"/>
            <a:r>
              <a:rPr lang="zh-CN" altLang="en-US" sz="6000" spc="-15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目录</a:t>
            </a:r>
            <a:endParaRPr lang="zh-CN" altLang="en-US" sz="6000" spc="-15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7" name="矩形 6"/>
          <p:cNvSpPr/>
          <p:nvPr/>
        </p:nvSpPr>
        <p:spPr>
          <a:xfrm rot="5400000">
            <a:off x="2361260" y="2833664"/>
            <a:ext cx="2132329" cy="461665"/>
          </a:xfrm>
          <a:prstGeom prst="rect">
            <a:avLst/>
          </a:prstGeom>
        </p:spPr>
        <p:txBody>
          <a:bodyPr wrap="square">
            <a:spAutoFit/>
          </a:bodyPr>
          <a:lstStyle/>
          <a:p>
            <a:pPr algn="dist"/>
            <a:r>
              <a:rPr lang="en-US" altLang="zh-CN" sz="240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CONTENTS</a:t>
            </a:r>
            <a:endParaRPr lang="zh-CN" altLang="en-US" sz="240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nvGrpSpPr>
          <p:cNvPr id="8" name="组合 7"/>
          <p:cNvGrpSpPr/>
          <p:nvPr>
            <p:custDataLst>
              <p:tags r:id="rId3"/>
            </p:custDataLst>
          </p:nvPr>
        </p:nvGrpSpPr>
        <p:grpSpPr>
          <a:xfrm>
            <a:off x="4338955" y="1769110"/>
            <a:ext cx="5129530" cy="3688071"/>
            <a:chOff x="3672533" y="1863004"/>
            <a:chExt cx="4988560" cy="3001900"/>
          </a:xfrm>
        </p:grpSpPr>
        <p:grpSp>
          <p:nvGrpSpPr>
            <p:cNvPr id="9" name="组合 8"/>
            <p:cNvGrpSpPr/>
            <p:nvPr/>
          </p:nvGrpSpPr>
          <p:grpSpPr>
            <a:xfrm>
              <a:off x="3672533" y="1863004"/>
              <a:ext cx="4988560" cy="2887870"/>
              <a:chOff x="2978495" y="2574778"/>
              <a:chExt cx="4988560" cy="2887870"/>
            </a:xfrm>
          </p:grpSpPr>
          <p:sp>
            <p:nvSpPr>
              <p:cNvPr id="15" name="椭圆 14"/>
              <p:cNvSpPr/>
              <p:nvPr>
                <p:custDataLst>
                  <p:tags r:id="rId4"/>
                </p:custDataLst>
              </p:nvPr>
            </p:nvSpPr>
            <p:spPr>
              <a:xfrm>
                <a:off x="2978495" y="2574823"/>
                <a:ext cx="638120" cy="619961"/>
              </a:xfrm>
              <a:prstGeom prst="ellipse">
                <a:avLst/>
              </a:prstGeom>
              <a:gradFill flip="none" rotWithShape="1">
                <a:gsLst>
                  <a:gs pos="100000">
                    <a:srgbClr val="38894D"/>
                  </a:gs>
                  <a:gs pos="0">
                    <a:schemeClr val="accent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rPr>
                  <a:t>01</a:t>
                </a:r>
                <a:endParaRPr lang="zh-CN" altLang="en-US" sz="1600" b="1"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6" name="文本框 15"/>
              <p:cNvSpPr txBox="1"/>
              <p:nvPr>
                <p:custDataLst>
                  <p:tags r:id="rId5"/>
                </p:custDataLst>
              </p:nvPr>
            </p:nvSpPr>
            <p:spPr>
              <a:xfrm>
                <a:off x="3821775" y="2574778"/>
                <a:ext cx="4145280" cy="674499"/>
              </a:xfrm>
              <a:prstGeom prst="rect">
                <a:avLst/>
              </a:prstGeom>
            </p:spPr>
            <p:txBody>
              <a:bodyPr vert="horz" wrap="square" lIns="91440" tIns="45720" rIns="91440" bIns="45720" rtlCol="0">
                <a:sp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buNone/>
                </a:pPr>
                <a:r>
                  <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rPr>
                  <a:t>项目一　健康心理　幸福人生</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marL="0" indent="0" algn="r">
                  <a:buNone/>
                </a:pPr>
                <a:r>
                  <a:rPr lang="en-US" altLang="zh-CN" sz="2000" dirty="0">
                    <a:latin typeface="思源宋体 CN Heavy" panose="02020900000000000000" pitchFamily="18" charset="-122"/>
                    <a:ea typeface="思源宋体 CN Heavy" panose="02020900000000000000" pitchFamily="18" charset="-122"/>
                    <a:sym typeface="思源宋体 CN" panose="02020400000000000000" pitchFamily="18" charset="-122"/>
                  </a:rPr>
                  <a:t>——</a:t>
                </a:r>
                <a:r>
                  <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rPr>
                  <a:t>大学生心理健康导论</a:t>
                </a:r>
                <a:endPar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7" name="椭圆 16"/>
              <p:cNvSpPr/>
              <p:nvPr>
                <p:custDataLst>
                  <p:tags r:id="rId6"/>
                </p:custDataLst>
              </p:nvPr>
            </p:nvSpPr>
            <p:spPr>
              <a:xfrm>
                <a:off x="2998257" y="3306141"/>
                <a:ext cx="638120" cy="619961"/>
              </a:xfrm>
              <a:prstGeom prst="ellipse">
                <a:avLst/>
              </a:prstGeom>
              <a:gradFill flip="none" rotWithShape="1">
                <a:gsLst>
                  <a:gs pos="100000">
                    <a:srgbClr val="38894D"/>
                  </a:gs>
                  <a:gs pos="0">
                    <a:schemeClr val="accent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rPr>
                  <a:t>02</a:t>
                </a:r>
                <a:endParaRPr lang="zh-CN" altLang="en-US" sz="1600" b="1"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8" name="椭圆 17"/>
              <p:cNvSpPr/>
              <p:nvPr>
                <p:custDataLst>
                  <p:tags r:id="rId7"/>
                </p:custDataLst>
              </p:nvPr>
            </p:nvSpPr>
            <p:spPr>
              <a:xfrm>
                <a:off x="2998257" y="4074672"/>
                <a:ext cx="638120" cy="619961"/>
              </a:xfrm>
              <a:prstGeom prst="ellipse">
                <a:avLst/>
              </a:prstGeom>
              <a:gradFill flip="none" rotWithShape="1">
                <a:gsLst>
                  <a:gs pos="100000">
                    <a:srgbClr val="38894D"/>
                  </a:gs>
                  <a:gs pos="0">
                    <a:schemeClr val="accent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rPr>
                  <a:t>03</a:t>
                </a:r>
                <a:endParaRPr lang="zh-CN" altLang="en-US" sz="1600" b="1"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9" name="椭圆 18"/>
              <p:cNvSpPr/>
              <p:nvPr>
                <p:custDataLst>
                  <p:tags r:id="rId8"/>
                </p:custDataLst>
              </p:nvPr>
            </p:nvSpPr>
            <p:spPr>
              <a:xfrm>
                <a:off x="2978495" y="4842687"/>
                <a:ext cx="638120" cy="619961"/>
              </a:xfrm>
              <a:prstGeom prst="ellipse">
                <a:avLst/>
              </a:prstGeom>
              <a:gradFill flip="none" rotWithShape="1">
                <a:gsLst>
                  <a:gs pos="100000">
                    <a:srgbClr val="38894D"/>
                  </a:gs>
                  <a:gs pos="0">
                    <a:schemeClr val="accent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rPr>
                  <a:t>04</a:t>
                </a:r>
                <a:endParaRPr lang="zh-CN" altLang="en-US" sz="1600" b="1"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sp>
          <p:nvSpPr>
            <p:cNvPr id="12" name="文本框 11"/>
            <p:cNvSpPr txBox="1"/>
            <p:nvPr>
              <p:custDataLst>
                <p:tags r:id="rId9"/>
              </p:custDataLst>
            </p:nvPr>
          </p:nvSpPr>
          <p:spPr>
            <a:xfrm>
              <a:off x="4515813" y="2602565"/>
              <a:ext cx="4145280" cy="695325"/>
            </a:xfrm>
            <a:prstGeom prst="rect">
              <a:avLst/>
            </a:prstGeom>
          </p:spPr>
          <p:txBody>
            <a:bodyPr vert="horz" wrap="none" lIns="91440" tIns="45720" rIns="91440" bIns="45720" rtlCol="0">
              <a:no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buNone/>
              </a:pPr>
              <a:r>
                <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rPr>
                <a:t>项目二　无惧风雨　积极应对</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marL="0" indent="0" algn="r">
                <a:buNone/>
              </a:pPr>
              <a:r>
                <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rPr>
                <a:t>——大学生心理咨询与心理治疗</a:t>
              </a:r>
              <a:endPar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3" name="文本框 12"/>
            <p:cNvSpPr txBox="1"/>
            <p:nvPr>
              <p:custDataLst>
                <p:tags r:id="rId10"/>
              </p:custDataLst>
            </p:nvPr>
          </p:nvSpPr>
          <p:spPr>
            <a:xfrm>
              <a:off x="4515762" y="3406729"/>
              <a:ext cx="4145280" cy="674499"/>
            </a:xfrm>
            <a:prstGeom prst="rect">
              <a:avLst/>
            </a:prstGeom>
          </p:spPr>
          <p:txBody>
            <a:bodyPr vert="horz" wrap="square" lIns="91440" tIns="45720" rIns="91440" bIns="45720" rtlCol="0">
              <a:sp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buNone/>
              </a:pPr>
              <a:r>
                <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rPr>
                <a:t>项目三　悦纳自我　完善自我</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marL="0" indent="0" algn="r">
                <a:buNone/>
              </a:pPr>
              <a:r>
                <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rPr>
                <a:t>——大学生自我意识与培养</a:t>
              </a:r>
              <a:endPar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4" name="文本框 13"/>
            <p:cNvSpPr txBox="1"/>
            <p:nvPr>
              <p:custDataLst>
                <p:tags r:id="rId11"/>
              </p:custDataLst>
            </p:nvPr>
          </p:nvSpPr>
          <p:spPr>
            <a:xfrm>
              <a:off x="4515762" y="4190405"/>
              <a:ext cx="4145280" cy="674499"/>
            </a:xfrm>
            <a:prstGeom prst="rect">
              <a:avLst/>
            </a:prstGeom>
          </p:spPr>
          <p:txBody>
            <a:bodyPr vert="horz" wrap="square" lIns="91440" tIns="45720" rIns="91440" bIns="45720" rtlCol="0">
              <a:sp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buNone/>
              </a:pPr>
              <a:r>
                <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rPr>
                <a:t>项目四　外树形象　内塑品格</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marL="0" indent="0" algn="r">
                <a:buNone/>
              </a:pPr>
              <a:r>
                <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rPr>
                <a:t>——大学生人格发展与培养</a:t>
              </a:r>
              <a:endPar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grpSp>
      <p:pic>
        <p:nvPicPr>
          <p:cNvPr id="4" name="图片 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25547" y="3658048"/>
            <a:ext cx="3454522" cy="34545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四、性格与学习</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grpSp>
        <p:nvGrpSpPr>
          <p:cNvPr id="30" name="组合 29"/>
          <p:cNvGrpSpPr/>
          <p:nvPr>
            <p:custDataLst>
              <p:tags r:id="rId1"/>
            </p:custDataLst>
          </p:nvPr>
        </p:nvGrpSpPr>
        <p:grpSpPr>
          <a:xfrm>
            <a:off x="2469611" y="3598793"/>
            <a:ext cx="1956435" cy="1741805"/>
            <a:chOff x="6206701" y="3187817"/>
            <a:chExt cx="1956435" cy="1741805"/>
          </a:xfrm>
        </p:grpSpPr>
        <p:sp>
          <p:nvSpPr>
            <p:cNvPr id="20" name="ïSlíďê"/>
            <p:cNvSpPr/>
            <p:nvPr>
              <p:custDataLst>
                <p:tags r:id="rId2"/>
              </p:custDataLst>
            </p:nvPr>
          </p:nvSpPr>
          <p:spPr>
            <a:xfrm>
              <a:off x="6206701" y="3187817"/>
              <a:ext cx="1956435" cy="1741805"/>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29" name="îs1îḍé"/>
            <p:cNvSpPr/>
            <p:nvPr>
              <p:custDataLst>
                <p:tags r:id="rId3"/>
              </p:custDataLst>
            </p:nvPr>
          </p:nvSpPr>
          <p:spPr>
            <a:xfrm>
              <a:off x="6578785" y="3262367"/>
              <a:ext cx="1250596"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01</a:t>
              </a:r>
              <a:endPar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31" name="îšḷiḋè"/>
            <p:cNvSpPr/>
            <p:nvPr>
              <p:custDataLst>
                <p:tags r:id="rId4"/>
              </p:custDataLst>
            </p:nvPr>
          </p:nvSpPr>
          <p:spPr>
            <a:xfrm>
              <a:off x="6500706" y="3473567"/>
              <a:ext cx="1410970" cy="13379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50000"/>
                </a:lnSpc>
              </a:pPr>
              <a:r>
                <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rPr>
                <a:t>性格的稳定性与可塑性相互制约</a:t>
              </a:r>
              <a:endPar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endParaRPr>
            </a:p>
          </p:txBody>
        </p:sp>
      </p:grpSp>
      <p:grpSp>
        <p:nvGrpSpPr>
          <p:cNvPr id="32" name="组合 31"/>
          <p:cNvGrpSpPr/>
          <p:nvPr>
            <p:custDataLst>
              <p:tags r:id="rId5"/>
            </p:custDataLst>
          </p:nvPr>
        </p:nvGrpSpPr>
        <p:grpSpPr>
          <a:xfrm>
            <a:off x="5285836" y="3598793"/>
            <a:ext cx="1956435" cy="1741805"/>
            <a:chOff x="6206701" y="3187817"/>
            <a:chExt cx="1956435" cy="1741805"/>
          </a:xfrm>
        </p:grpSpPr>
        <p:sp>
          <p:nvSpPr>
            <p:cNvPr id="33" name="ïSlíďê"/>
            <p:cNvSpPr/>
            <p:nvPr>
              <p:custDataLst>
                <p:tags r:id="rId6"/>
              </p:custDataLst>
            </p:nvPr>
          </p:nvSpPr>
          <p:spPr>
            <a:xfrm>
              <a:off x="6206701" y="3187817"/>
              <a:ext cx="1956435" cy="1741805"/>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34" name="îs1îḍé"/>
            <p:cNvSpPr/>
            <p:nvPr>
              <p:custDataLst>
                <p:tags r:id="rId7"/>
              </p:custDataLst>
            </p:nvPr>
          </p:nvSpPr>
          <p:spPr>
            <a:xfrm>
              <a:off x="6578785" y="3262367"/>
              <a:ext cx="1250596"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02</a:t>
              </a:r>
              <a:endPar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35" name="îšḷiḋè"/>
            <p:cNvSpPr/>
            <p:nvPr>
              <p:custDataLst>
                <p:tags r:id="rId8"/>
              </p:custDataLst>
            </p:nvPr>
          </p:nvSpPr>
          <p:spPr>
            <a:xfrm>
              <a:off x="6401646" y="3468487"/>
              <a:ext cx="1607820" cy="13379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50000"/>
                </a:lnSpc>
              </a:pPr>
              <a:r>
                <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rPr>
                <a:t>性格的先天性与后天性相互结合</a:t>
              </a:r>
              <a:endPar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endParaRPr>
            </a:p>
          </p:txBody>
        </p:sp>
      </p:grpSp>
      <p:grpSp>
        <p:nvGrpSpPr>
          <p:cNvPr id="36" name="组合 35"/>
          <p:cNvGrpSpPr/>
          <p:nvPr>
            <p:custDataLst>
              <p:tags r:id="rId9"/>
            </p:custDataLst>
          </p:nvPr>
        </p:nvGrpSpPr>
        <p:grpSpPr>
          <a:xfrm>
            <a:off x="8313516" y="3598793"/>
            <a:ext cx="1956435" cy="1619250"/>
            <a:chOff x="6206701" y="3187817"/>
            <a:chExt cx="1956435" cy="1619250"/>
          </a:xfrm>
        </p:grpSpPr>
        <p:sp>
          <p:nvSpPr>
            <p:cNvPr id="37" name="ïSlíďê"/>
            <p:cNvSpPr/>
            <p:nvPr>
              <p:custDataLst>
                <p:tags r:id="rId10"/>
              </p:custDataLst>
            </p:nvPr>
          </p:nvSpPr>
          <p:spPr>
            <a:xfrm>
              <a:off x="6206701" y="3187817"/>
              <a:ext cx="1956435" cy="1619250"/>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38" name="îs1îḍé"/>
            <p:cNvSpPr/>
            <p:nvPr>
              <p:custDataLst>
                <p:tags r:id="rId11"/>
              </p:custDataLst>
            </p:nvPr>
          </p:nvSpPr>
          <p:spPr>
            <a:xfrm>
              <a:off x="6578785" y="3262367"/>
              <a:ext cx="1250596"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03</a:t>
              </a:r>
              <a:endParaRPr kumimoji="1" lang="en-US" altLang="zh-CN" sz="1600" b="1"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39" name="îšḷiḋè"/>
            <p:cNvSpPr/>
            <p:nvPr>
              <p:custDataLst>
                <p:tags r:id="rId12"/>
              </p:custDataLst>
            </p:nvPr>
          </p:nvSpPr>
          <p:spPr>
            <a:xfrm>
              <a:off x="6285441" y="3473567"/>
              <a:ext cx="1709420" cy="9220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50000"/>
                </a:lnSpc>
              </a:pPr>
              <a:r>
                <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rPr>
                <a:t>性格与气质相辅相成</a:t>
              </a:r>
              <a:endParaRPr lang="zh-CN" altLang="en-US" dirty="0">
                <a:solidFill>
                  <a:schemeClr val="tx1"/>
                </a:solidFill>
                <a:latin typeface="思源宋体 CN" panose="02020400000000000000" pitchFamily="18" charset="-122"/>
                <a:ea typeface="思源宋体 CN" panose="02020400000000000000" pitchFamily="18" charset="-122"/>
                <a:cs typeface="+mn-ea"/>
                <a:sym typeface="思源宋体 CN" panose="02020400000000000000" pitchFamily="18" charset="-122"/>
              </a:endParaRPr>
            </a:p>
          </p:txBody>
        </p:sp>
      </p:grpSp>
      <p:sp>
        <p:nvSpPr>
          <p:cNvPr id="3" name="文本框 2"/>
          <p:cNvSpPr txBox="1"/>
          <p:nvPr/>
        </p:nvSpPr>
        <p:spPr>
          <a:xfrm>
            <a:off x="1555750" y="1320165"/>
            <a:ext cx="9622790" cy="1568450"/>
          </a:xfrm>
          <a:prstGeom prst="rect">
            <a:avLst/>
          </a:prstGeom>
          <a:noFill/>
        </p:spPr>
        <p:txBody>
          <a:bodyPr wrap="square" rtlCol="0" anchor="t">
            <a:spAutoFit/>
          </a:bodyPr>
          <a:p>
            <a:pPr algn="just">
              <a:lnSpc>
                <a:spcPct val="150000"/>
              </a:lnSpc>
              <a:spcBef>
                <a:spcPts val="0"/>
              </a:spcBef>
              <a:spcAft>
                <a:spcPts val="0"/>
              </a:spcAft>
            </a:pPr>
            <a:r>
              <a:rPr lang="zh-CN" altLang="en-US" sz="160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陶行知先生从教育实践中总结出，良好的性格特征应包括以下四个方面：一是努力奋斗，“奋斗是成功之父”；二是实事求是，“知之为知之，不知为不知”；三是独立意识，“独立的意志、独立的思想、独立的生计与耐劳的筋骨”；四是创造精神。一个具有优良性格特征的学生，可以保证其具有正确的学习动机、稳定的学习情绪、持久的学习兴趣和顽强的学习意志，提高心智活动的水平，获得学习上的成功。</a:t>
            </a:r>
            <a:endParaRPr lang="zh-CN" altLang="en-US" sz="160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812165" y="1356360"/>
            <a:ext cx="10455910" cy="4541520"/>
            <a:chOff x="-380758" y="1213367"/>
            <a:chExt cx="7901033" cy="4718685"/>
          </a:xfrm>
        </p:grpSpPr>
        <p:sp>
          <p:nvSpPr>
            <p:cNvPr id="2" name="矩形 1"/>
            <p:cNvSpPr/>
            <p:nvPr/>
          </p:nvSpPr>
          <p:spPr>
            <a:xfrm>
              <a:off x="200327" y="1711495"/>
              <a:ext cx="6823314" cy="3845807"/>
            </a:xfrm>
            <a:prstGeom prst="rect">
              <a:avLst/>
            </a:prstGeom>
          </p:spPr>
          <p:txBody>
            <a:bodyPr wrap="square">
              <a:noAutofit/>
            </a:bodyPr>
            <a:p>
              <a:pPr lvl="0" algn="just">
                <a:lnSpc>
                  <a:spcPct val="150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态度是指一个人对人、事、物和某种活动所持有的一种接近或背离、拥护或反对的稳定的心理倾向性。它包括认识、情感与意向三种。学生的学习态度是指学生在学习情境中表现出来的比较稳定的心理倾向。大学生的学习态度直接影响其学习行为和学习成绩。</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spcBef>
                  <a:spcPts val="0"/>
                </a:spcBef>
                <a:spcAft>
                  <a:spcPts val="0"/>
                </a:spcAft>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影响大学生学习态度的因素主要有：①老师的讲课、老师的人格魅力与教学水平直接影响学生的学习兴趣与学习态度。学生会有意或无意地吸取或模仿老师的某些行为，把老师作为自己心目中的楷模，学习会产生积极的态度，否则会产生消极的态度。②教学过程中所涉及的学科内容、组织方式、授课艺术和讲课策略都会影响学生的学习态度，如有的学生对专业不感兴趣，会直接影响其课程学习。许多研究表明，在不同教学形式与各种课堂活动情境下呈现出严谨而不失趣味的教学内容，易使学生产生积极的学习体验，从而形成或改变其学习态度；而消极的学习态度，往往伴随着枯燥的学习内容、呆板的教学形式和沉闷的课堂情境。</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8" name="ïSlíďê"/>
            <p:cNvSpPr/>
            <p:nvPr/>
          </p:nvSpPr>
          <p:spPr>
            <a:xfrm>
              <a:off x="-380758" y="1213367"/>
              <a:ext cx="7901033" cy="4718685"/>
            </a:xfrm>
            <a:prstGeom prst="roundRect">
              <a:avLst>
                <a:gd name="adj" fmla="val 2268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五、态度与学习</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6007100" y="2615565"/>
            <a:ext cx="524383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一、学会设定合理目标</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13765" y="1330960"/>
            <a:ext cx="4866640" cy="5123815"/>
          </a:xfrm>
          <a:prstGeom prst="rect">
            <a:avLst/>
          </a:prstGeom>
        </p:spPr>
      </p:pic>
      <p:sp>
        <p:nvSpPr>
          <p:cNvPr id="5" name="矩形 4"/>
          <p:cNvSpPr/>
          <p:nvPr/>
        </p:nvSpPr>
        <p:spPr>
          <a:xfrm>
            <a:off x="1035050" y="570230"/>
            <a:ext cx="10147300" cy="583565"/>
          </a:xfrm>
          <a:prstGeom prst="rect">
            <a:avLst/>
          </a:prstGeom>
        </p:spPr>
        <p:txBody>
          <a:bodyPr wrap="square">
            <a:spAutoFit/>
          </a:bodyPr>
          <a:lstStyle/>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任务三　　做聪明的学习者：大学生学习能力的培养</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4" name="矩形: 圆角 2"/>
          <p:cNvSpPr/>
          <p:nvPr/>
        </p:nvSpPr>
        <p:spPr>
          <a:xfrm>
            <a:off x="6007100" y="3926840"/>
            <a:ext cx="524383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二、提高学习的专注程度</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2" name="矩形: 圆角 2"/>
          <p:cNvSpPr/>
          <p:nvPr/>
        </p:nvSpPr>
        <p:spPr>
          <a:xfrm>
            <a:off x="6007100" y="5238115"/>
            <a:ext cx="524383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三、掌握提高记忆效率的方法</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2135505" y="1978660"/>
            <a:ext cx="5468620" cy="3514090"/>
            <a:chOff x="488708" y="1213367"/>
            <a:chExt cx="6565900" cy="4264660"/>
          </a:xfrm>
        </p:grpSpPr>
        <p:sp>
          <p:nvSpPr>
            <p:cNvPr id="2" name="矩形 1"/>
            <p:cNvSpPr/>
            <p:nvPr/>
          </p:nvSpPr>
          <p:spPr>
            <a:xfrm>
              <a:off x="1197851" y="1721121"/>
              <a:ext cx="5146947" cy="3248201"/>
            </a:xfrm>
            <a:prstGeom prst="rect">
              <a:avLst/>
            </a:prstGeom>
          </p:spPr>
          <p:txBody>
            <a:bodyPr wrap="square">
              <a:spAutoFit/>
            </a:bodyPr>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（一）分阶段确定自己的目标</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按目标适用的时间范围，我们可把目标分为短期目标、中期目标、长期目标。大学学习生活时间虽然只有短短的几年，但是，结合学习的进度和具体学习内容，制定分阶段的目标也非常必要。短期目标的实现是为中期目标、长期目标的实现服务的。</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8" name="ïSlíďê"/>
            <p:cNvSpPr/>
            <p:nvPr/>
          </p:nvSpPr>
          <p:spPr>
            <a:xfrm>
              <a:off x="488708" y="1213367"/>
              <a:ext cx="6565900" cy="4264660"/>
            </a:xfrm>
            <a:prstGeom prst="roundRect">
              <a:avLst>
                <a:gd name="adj" fmla="val 2268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一、学会设定合理目标</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18129" y="1978638"/>
            <a:ext cx="4095750" cy="4095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881380" y="1209675"/>
            <a:ext cx="7442835" cy="4864100"/>
            <a:chOff x="488708" y="1213367"/>
            <a:chExt cx="6565900" cy="4264660"/>
          </a:xfrm>
        </p:grpSpPr>
        <p:sp>
          <p:nvSpPr>
            <p:cNvPr id="2" name="矩形 1"/>
            <p:cNvSpPr/>
            <p:nvPr/>
          </p:nvSpPr>
          <p:spPr>
            <a:xfrm>
              <a:off x="713559" y="1638182"/>
              <a:ext cx="5933924" cy="3642220"/>
            </a:xfrm>
            <a:prstGeom prst="rect">
              <a:avLst/>
            </a:prstGeom>
          </p:spPr>
          <p:txBody>
            <a:bodyPr wrap="square">
              <a:spAutoFit/>
            </a:bodyPr>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（二）分领域确定自己的目标</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不清楚自己长期目标的大学生，还可以分领域来设定自己的目标。我们可以把大学学习划分为以下几个领域。</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（1）专业学习。专业学习是一个人成为专业人才的关键，是所有学生的目标都应该包括的领域。</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（2）技能学习。技能学习主要是计算机、英语和写作这三种通用技能的学习和掌握。</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（3）兴趣学习。大学生可以充分地培养自己的兴趣爱好和特长，而不局限于自己所学的专业。</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（4）一般能力培养。这一类的目标主要是对语言表达能力、沟通协调能力、组织能力、逻辑思维能力等体现大学生素质的一般能力的提升。</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8" name="ïSlíďê"/>
            <p:cNvSpPr/>
            <p:nvPr/>
          </p:nvSpPr>
          <p:spPr>
            <a:xfrm>
              <a:off x="488708" y="1213367"/>
              <a:ext cx="6565900" cy="4264660"/>
            </a:xfrm>
            <a:prstGeom prst="roundRect">
              <a:avLst>
                <a:gd name="adj" fmla="val 2268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一、学会设定合理目标</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18129" y="1978638"/>
            <a:ext cx="4095750" cy="4095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矩形 42"/>
          <p:cNvSpPr/>
          <p:nvPr/>
        </p:nvSpPr>
        <p:spPr>
          <a:xfrm>
            <a:off x="2800647" y="50258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二、提高学习的专注程度</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grpSp>
        <p:nvGrpSpPr>
          <p:cNvPr id="8" name="组合 7"/>
          <p:cNvGrpSpPr/>
          <p:nvPr>
            <p:custDataLst>
              <p:tags r:id="rId1"/>
            </p:custDataLst>
          </p:nvPr>
        </p:nvGrpSpPr>
        <p:grpSpPr bwMode="auto">
          <a:xfrm>
            <a:off x="3322226" y="3100075"/>
            <a:ext cx="4830365" cy="922734"/>
            <a:chOff x="2922847" y="2636911"/>
            <a:chExt cx="6440416" cy="1229529"/>
          </a:xfrm>
        </p:grpSpPr>
        <p:sp>
          <p:nvSpPr>
            <p:cNvPr id="9" name="直接连接符 8"/>
            <p:cNvSpPr>
              <a:spLocks noChangeShapeType="1"/>
            </p:cNvSpPr>
            <p:nvPr>
              <p:custDataLst>
                <p:tags r:id="rId2"/>
              </p:custDataLst>
            </p:nvPr>
          </p:nvSpPr>
          <p:spPr bwMode="auto">
            <a:xfrm>
              <a:off x="2922847" y="3186087"/>
              <a:ext cx="1839656" cy="680353"/>
            </a:xfrm>
            <a:prstGeom prst="line">
              <a:avLst/>
            </a:prstGeom>
            <a:noFill/>
            <a:ln w="9525">
              <a:solidFill>
                <a:schemeClr val="tx1"/>
              </a:solidFill>
              <a:bevel/>
            </a:ln>
            <a:extLst>
              <a:ext uri="{909E8E84-426E-40DD-AFC4-6F175D3DCCD1}">
                <a14:hiddenFill xmlns:a14="http://schemas.microsoft.com/office/drawing/2010/main">
                  <a:noFill/>
                </a14:hiddenFill>
              </a:ext>
            </a:extLst>
          </p:spPr>
          <p:txBody>
            <a:bodyPr/>
            <a:lstStyle/>
            <a:p>
              <a:endParaRPr lang="zh-CN" altLang="en-US" sz="1070">
                <a:solidFill>
                  <a:schemeClr val="accent2"/>
                </a:solidFill>
                <a:cs typeface="+mn-ea"/>
                <a:sym typeface="+mn-lt"/>
              </a:endParaRPr>
            </a:p>
          </p:txBody>
        </p:sp>
        <p:sp>
          <p:nvSpPr>
            <p:cNvPr id="10" name="直接连接符 158"/>
            <p:cNvSpPr>
              <a:spLocks noChangeShapeType="1"/>
            </p:cNvSpPr>
            <p:nvPr>
              <p:custDataLst>
                <p:tags r:id="rId3"/>
              </p:custDataLst>
            </p:nvPr>
          </p:nvSpPr>
          <p:spPr bwMode="auto">
            <a:xfrm flipV="1">
              <a:off x="4762503" y="2636911"/>
              <a:ext cx="2628847" cy="1229527"/>
            </a:xfrm>
            <a:prstGeom prst="line">
              <a:avLst/>
            </a:prstGeom>
            <a:noFill/>
            <a:ln w="9525">
              <a:solidFill>
                <a:schemeClr val="tx1"/>
              </a:solidFill>
              <a:bevel/>
            </a:ln>
            <a:extLst>
              <a:ext uri="{909E8E84-426E-40DD-AFC4-6F175D3DCCD1}">
                <a14:hiddenFill xmlns:a14="http://schemas.microsoft.com/office/drawing/2010/main">
                  <a:noFill/>
                </a14:hiddenFill>
              </a:ext>
            </a:extLst>
          </p:spPr>
          <p:txBody>
            <a:bodyPr/>
            <a:lstStyle/>
            <a:p>
              <a:endParaRPr lang="zh-CN" altLang="en-US" sz="1070">
                <a:solidFill>
                  <a:schemeClr val="accent2"/>
                </a:solidFill>
                <a:cs typeface="+mn-ea"/>
                <a:sym typeface="+mn-lt"/>
              </a:endParaRPr>
            </a:p>
          </p:txBody>
        </p:sp>
        <p:sp>
          <p:nvSpPr>
            <p:cNvPr id="11" name="直接连接符 159"/>
            <p:cNvSpPr>
              <a:spLocks noChangeShapeType="1"/>
            </p:cNvSpPr>
            <p:nvPr>
              <p:custDataLst>
                <p:tags r:id="rId4"/>
              </p:custDataLst>
            </p:nvPr>
          </p:nvSpPr>
          <p:spPr bwMode="auto">
            <a:xfrm>
              <a:off x="7391350" y="2636912"/>
              <a:ext cx="1971913" cy="961472"/>
            </a:xfrm>
            <a:prstGeom prst="line">
              <a:avLst/>
            </a:prstGeom>
            <a:noFill/>
            <a:ln w="9525">
              <a:solidFill>
                <a:schemeClr val="tx1"/>
              </a:solidFill>
              <a:bevel/>
            </a:ln>
            <a:extLst>
              <a:ext uri="{909E8E84-426E-40DD-AFC4-6F175D3DCCD1}">
                <a14:hiddenFill xmlns:a14="http://schemas.microsoft.com/office/drawing/2010/main">
                  <a:noFill/>
                </a14:hiddenFill>
              </a:ext>
            </a:extLst>
          </p:spPr>
          <p:txBody>
            <a:bodyPr/>
            <a:lstStyle/>
            <a:p>
              <a:endParaRPr lang="zh-CN" altLang="en-US" sz="1070">
                <a:solidFill>
                  <a:schemeClr val="accent2"/>
                </a:solidFill>
                <a:cs typeface="+mn-ea"/>
                <a:sym typeface="+mn-lt"/>
              </a:endParaRPr>
            </a:p>
          </p:txBody>
        </p:sp>
      </p:grpSp>
      <p:grpSp>
        <p:nvGrpSpPr>
          <p:cNvPr id="17" name="组合 16"/>
          <p:cNvGrpSpPr/>
          <p:nvPr>
            <p:custDataLst>
              <p:tags r:id="rId5"/>
            </p:custDataLst>
          </p:nvPr>
        </p:nvGrpSpPr>
        <p:grpSpPr bwMode="auto">
          <a:xfrm>
            <a:off x="2674022" y="3214377"/>
            <a:ext cx="680085" cy="681990"/>
            <a:chOff x="2058591" y="2789212"/>
            <a:chExt cx="906780" cy="909320"/>
          </a:xfrm>
          <a:solidFill>
            <a:schemeClr val="accent5"/>
          </a:solidFill>
        </p:grpSpPr>
        <p:sp>
          <p:nvSpPr>
            <p:cNvPr id="18" name="矩形 2"/>
            <p:cNvSpPr>
              <a:spLocks noChangeArrowheads="1"/>
            </p:cNvSpPr>
            <p:nvPr>
              <p:custDataLst>
                <p:tags r:id="rId6"/>
              </p:custDataLst>
            </p:nvPr>
          </p:nvSpPr>
          <p:spPr bwMode="auto">
            <a:xfrm>
              <a:off x="2058591" y="2789212"/>
              <a:ext cx="906780" cy="909320"/>
            </a:xfrm>
            <a:prstGeom prst="rect">
              <a:avLst/>
            </a:prstGeom>
            <a:grpFill/>
            <a:ln>
              <a:solidFill>
                <a:schemeClr val="accent1"/>
              </a:solidFill>
            </a:ln>
            <a:effectLst/>
          </p:spPr>
          <p:txBody>
            <a:bodyPr anchor="ctr"/>
            <a:lstStyle/>
            <a:p>
              <a:pPr algn="ctr" defTabSz="685800" eaLnBrk="1" fontAlgn="auto" hangingPunct="1">
                <a:spcBef>
                  <a:spcPts val="0"/>
                </a:spcBef>
                <a:spcAft>
                  <a:spcPts val="0"/>
                </a:spcAft>
                <a:defRPr/>
              </a:pPr>
              <a:endParaRPr lang="zh-CN" altLang="zh-CN" sz="1100">
                <a:solidFill>
                  <a:schemeClr val="bg1"/>
                </a:solidFill>
                <a:cs typeface="+mn-ea"/>
                <a:sym typeface="+mn-lt"/>
              </a:endParaRPr>
            </a:p>
          </p:txBody>
        </p:sp>
        <p:sp>
          <p:nvSpPr>
            <p:cNvPr id="19" name="文本框 19"/>
            <p:cNvSpPr>
              <a:spLocks noChangeArrowheads="1"/>
            </p:cNvSpPr>
            <p:nvPr>
              <p:custDataLst>
                <p:tags r:id="rId7"/>
              </p:custDataLst>
            </p:nvPr>
          </p:nvSpPr>
          <p:spPr bwMode="auto">
            <a:xfrm>
              <a:off x="2058591" y="2789212"/>
              <a:ext cx="809497" cy="697626"/>
            </a:xfrm>
            <a:prstGeom prst="rect">
              <a:avLst/>
            </a:prstGeom>
            <a:grpFill/>
            <a:ln w="9525">
              <a:solidFill>
                <a:schemeClr val="accent1"/>
              </a:solidFill>
              <a:miter lim="800000"/>
            </a:ln>
          </p:spPr>
          <p:txBody>
            <a:bodyPr>
              <a:spAutoFit/>
            </a:bodyPr>
            <a:lstStyle>
              <a:lvl1pPr>
                <a:defRPr sz="1900">
                  <a:solidFill>
                    <a:schemeClr val="tx1"/>
                  </a:solidFill>
                  <a:latin typeface="Calibri" panose="020F0502020204030204" charset="0"/>
                  <a:ea typeface="宋体" panose="02010600030101010101" pitchFamily="2" charset="-122"/>
                </a:defRPr>
              </a:lvl1pPr>
              <a:lvl2pPr marL="742950" indent="-285750">
                <a:defRPr sz="1900">
                  <a:solidFill>
                    <a:schemeClr val="tx1"/>
                  </a:solidFill>
                  <a:latin typeface="Calibri" panose="020F0502020204030204" charset="0"/>
                  <a:ea typeface="宋体" panose="02010600030101010101" pitchFamily="2" charset="-122"/>
                </a:defRPr>
              </a:lvl2pPr>
              <a:lvl3pPr marL="1143000" indent="-228600">
                <a:defRPr sz="1900">
                  <a:solidFill>
                    <a:schemeClr val="tx1"/>
                  </a:solidFill>
                  <a:latin typeface="Calibri" panose="020F0502020204030204" charset="0"/>
                  <a:ea typeface="宋体" panose="02010600030101010101" pitchFamily="2" charset="-122"/>
                </a:defRPr>
              </a:lvl3pPr>
              <a:lvl4pPr marL="1600200" indent="-228600">
                <a:defRPr sz="1900">
                  <a:solidFill>
                    <a:schemeClr val="tx1"/>
                  </a:solidFill>
                  <a:latin typeface="Calibri" panose="020F0502020204030204" charset="0"/>
                  <a:ea typeface="宋体" panose="02010600030101010101" pitchFamily="2" charset="-122"/>
                </a:defRPr>
              </a:lvl4pPr>
              <a:lvl5pPr marL="2057400" indent="-228600">
                <a:defRPr sz="1900">
                  <a:solidFill>
                    <a:schemeClr val="tx1"/>
                  </a:solidFill>
                  <a:latin typeface="Calibri" panose="020F050202020403020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grpSp>
      <p:grpSp>
        <p:nvGrpSpPr>
          <p:cNvPr id="20" name="组合 19"/>
          <p:cNvGrpSpPr/>
          <p:nvPr>
            <p:custDataLst>
              <p:tags r:id="rId8"/>
            </p:custDataLst>
          </p:nvPr>
        </p:nvGrpSpPr>
        <p:grpSpPr bwMode="auto">
          <a:xfrm>
            <a:off x="4238043" y="3320340"/>
            <a:ext cx="885032" cy="933450"/>
            <a:chOff x="4197139" y="3106258"/>
            <a:chExt cx="1181100" cy="1244600"/>
          </a:xfrm>
          <a:solidFill>
            <a:schemeClr val="accent2"/>
          </a:solidFill>
        </p:grpSpPr>
        <p:sp>
          <p:nvSpPr>
            <p:cNvPr id="21" name="矩形 150"/>
            <p:cNvSpPr>
              <a:spLocks noChangeArrowheads="1"/>
            </p:cNvSpPr>
            <p:nvPr>
              <p:custDataLst>
                <p:tags r:id="rId9"/>
              </p:custDataLst>
            </p:nvPr>
          </p:nvSpPr>
          <p:spPr bwMode="auto">
            <a:xfrm>
              <a:off x="4197139" y="3106258"/>
              <a:ext cx="1181100" cy="1244600"/>
            </a:xfrm>
            <a:prstGeom prst="rect">
              <a:avLst/>
            </a:prstGeom>
            <a:grpFill/>
            <a:ln>
              <a:noFill/>
            </a:ln>
            <a:effectLst/>
          </p:spPr>
          <p:txBody>
            <a:bodyPr anchor="ctr"/>
            <a:lstStyle/>
            <a:p>
              <a:pPr algn="ctr" defTabSz="685800" eaLnBrk="1" fontAlgn="auto" hangingPunct="1">
                <a:spcBef>
                  <a:spcPts val="0"/>
                </a:spcBef>
                <a:spcAft>
                  <a:spcPts val="0"/>
                </a:spcAft>
                <a:defRPr/>
              </a:pPr>
              <a:endParaRPr lang="zh-CN" altLang="zh-CN" sz="1100">
                <a:solidFill>
                  <a:schemeClr val="bg1"/>
                </a:solidFill>
                <a:cs typeface="+mn-ea"/>
                <a:sym typeface="+mn-lt"/>
              </a:endParaRPr>
            </a:p>
          </p:txBody>
        </p:sp>
        <p:sp>
          <p:nvSpPr>
            <p:cNvPr id="22" name="文本框 19"/>
            <p:cNvSpPr>
              <a:spLocks noChangeArrowheads="1"/>
            </p:cNvSpPr>
            <p:nvPr>
              <p:custDataLst>
                <p:tags r:id="rId10"/>
              </p:custDataLst>
            </p:nvPr>
          </p:nvSpPr>
          <p:spPr bwMode="auto">
            <a:xfrm>
              <a:off x="4224463" y="3338709"/>
              <a:ext cx="1126448" cy="779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charset="0"/>
                  <a:ea typeface="宋体" panose="02010600030101010101" pitchFamily="2" charset="-122"/>
                </a:defRPr>
              </a:lvl1pPr>
              <a:lvl2pPr marL="742950" indent="-285750">
                <a:defRPr sz="1900">
                  <a:solidFill>
                    <a:schemeClr val="tx1"/>
                  </a:solidFill>
                  <a:latin typeface="Calibri" panose="020F0502020204030204" charset="0"/>
                  <a:ea typeface="宋体" panose="02010600030101010101" pitchFamily="2" charset="-122"/>
                </a:defRPr>
              </a:lvl2pPr>
              <a:lvl3pPr marL="1143000" indent="-228600">
                <a:defRPr sz="1900">
                  <a:solidFill>
                    <a:schemeClr val="tx1"/>
                  </a:solidFill>
                  <a:latin typeface="Calibri" panose="020F0502020204030204" charset="0"/>
                  <a:ea typeface="宋体" panose="02010600030101010101" pitchFamily="2" charset="-122"/>
                </a:defRPr>
              </a:lvl3pPr>
              <a:lvl4pPr marL="1600200" indent="-228600">
                <a:defRPr sz="1900">
                  <a:solidFill>
                    <a:schemeClr val="tx1"/>
                  </a:solidFill>
                  <a:latin typeface="Calibri" panose="020F0502020204030204" charset="0"/>
                  <a:ea typeface="宋体" panose="02010600030101010101" pitchFamily="2" charset="-122"/>
                </a:defRPr>
              </a:lvl4pPr>
              <a:lvl5pPr marL="2057400" indent="-228600">
                <a:defRPr sz="1900">
                  <a:solidFill>
                    <a:schemeClr val="tx1"/>
                  </a:solidFill>
                  <a:latin typeface="Calibri" panose="020F050202020403020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9pPr>
            </a:lstStyle>
            <a:p>
              <a:pPr algn="ctr" eaLnBrk="1" hangingPunct="1"/>
              <a:r>
                <a:rPr lang="en-US" altLang="zh-CN" sz="3200" dirty="0">
                  <a:solidFill>
                    <a:schemeClr val="bg1"/>
                  </a:solidFill>
                  <a:latin typeface="+mn-lt"/>
                  <a:ea typeface="+mn-ea"/>
                  <a:cs typeface="+mn-ea"/>
                  <a:sym typeface="+mn-lt"/>
                </a:rPr>
                <a:t>02</a:t>
              </a:r>
              <a:endParaRPr lang="zh-CN" altLang="en-US" sz="3200" dirty="0">
                <a:solidFill>
                  <a:schemeClr val="bg1"/>
                </a:solidFill>
                <a:latin typeface="+mn-lt"/>
                <a:ea typeface="+mn-ea"/>
                <a:cs typeface="+mn-ea"/>
                <a:sym typeface="+mn-lt"/>
              </a:endParaRPr>
            </a:p>
          </p:txBody>
        </p:sp>
      </p:grpSp>
      <p:grpSp>
        <p:nvGrpSpPr>
          <p:cNvPr id="23" name="组合 22"/>
          <p:cNvGrpSpPr/>
          <p:nvPr>
            <p:custDataLst>
              <p:tags r:id="rId11"/>
            </p:custDataLst>
          </p:nvPr>
        </p:nvGrpSpPr>
        <p:grpSpPr bwMode="auto">
          <a:xfrm>
            <a:off x="6120325" y="2622487"/>
            <a:ext cx="1033328" cy="1089422"/>
            <a:chOff x="6534338" y="2152171"/>
            <a:chExt cx="1377950" cy="1452562"/>
          </a:xfrm>
          <a:solidFill>
            <a:schemeClr val="bg1">
              <a:lumMod val="50000"/>
            </a:schemeClr>
          </a:solidFill>
        </p:grpSpPr>
        <p:sp>
          <p:nvSpPr>
            <p:cNvPr id="24" name="矩形 156"/>
            <p:cNvSpPr>
              <a:spLocks noChangeArrowheads="1"/>
            </p:cNvSpPr>
            <p:nvPr>
              <p:custDataLst>
                <p:tags r:id="rId12"/>
              </p:custDataLst>
            </p:nvPr>
          </p:nvSpPr>
          <p:spPr bwMode="auto">
            <a:xfrm>
              <a:off x="6534338" y="2152171"/>
              <a:ext cx="1377950" cy="1452562"/>
            </a:xfrm>
            <a:prstGeom prst="rect">
              <a:avLst/>
            </a:prstGeom>
            <a:solidFill>
              <a:srgbClr val="0B8A90"/>
            </a:solidFill>
            <a:ln>
              <a:noFill/>
            </a:ln>
            <a:effectLst/>
          </p:spPr>
          <p:txBody>
            <a:bodyPr anchor="ctr"/>
            <a:lstStyle/>
            <a:p>
              <a:pPr algn="ctr" defTabSz="685800" eaLnBrk="1" fontAlgn="auto" hangingPunct="1">
                <a:spcBef>
                  <a:spcPts val="0"/>
                </a:spcBef>
                <a:spcAft>
                  <a:spcPts val="0"/>
                </a:spcAft>
                <a:defRPr/>
              </a:pPr>
              <a:endParaRPr lang="zh-CN" altLang="zh-CN" sz="1100">
                <a:solidFill>
                  <a:schemeClr val="bg1"/>
                </a:solidFill>
                <a:cs typeface="+mn-ea"/>
                <a:sym typeface="+mn-lt"/>
              </a:endParaRPr>
            </a:p>
          </p:txBody>
        </p:sp>
        <p:sp>
          <p:nvSpPr>
            <p:cNvPr id="12" name="文本框 19"/>
            <p:cNvSpPr>
              <a:spLocks noChangeArrowheads="1"/>
            </p:cNvSpPr>
            <p:nvPr>
              <p:custDataLst>
                <p:tags r:id="rId13"/>
              </p:custDataLst>
            </p:nvPr>
          </p:nvSpPr>
          <p:spPr bwMode="auto">
            <a:xfrm>
              <a:off x="6777492" y="2447566"/>
              <a:ext cx="891643" cy="86177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800" eaLnBrk="1" fontAlgn="auto" hangingPunct="1">
                <a:spcBef>
                  <a:spcPts val="0"/>
                </a:spcBef>
                <a:spcAft>
                  <a:spcPts val="0"/>
                </a:spcAft>
                <a:defRPr/>
              </a:pPr>
              <a:r>
                <a:rPr lang="en-US" sz="3600" spc="-113" dirty="0">
                  <a:solidFill>
                    <a:schemeClr val="bg1"/>
                  </a:solidFill>
                  <a:cs typeface="+mn-ea"/>
                  <a:sym typeface="+mn-lt"/>
                </a:rPr>
                <a:t>03</a:t>
              </a:r>
              <a:endParaRPr lang="zh-CN" altLang="en-US" sz="1400" spc="-113" dirty="0">
                <a:solidFill>
                  <a:schemeClr val="bg1"/>
                </a:solidFill>
                <a:cs typeface="+mn-ea"/>
                <a:sym typeface="+mn-lt"/>
              </a:endParaRPr>
            </a:p>
          </p:txBody>
        </p:sp>
      </p:grpSp>
      <p:grpSp>
        <p:nvGrpSpPr>
          <p:cNvPr id="29" name="组合 28"/>
          <p:cNvGrpSpPr/>
          <p:nvPr>
            <p:custDataLst>
              <p:tags r:id="rId14"/>
            </p:custDataLst>
          </p:nvPr>
        </p:nvGrpSpPr>
        <p:grpSpPr bwMode="auto">
          <a:xfrm>
            <a:off x="7937083" y="3190562"/>
            <a:ext cx="885825" cy="933450"/>
            <a:chOff x="9036558" y="2991386"/>
            <a:chExt cx="1181100" cy="1244600"/>
          </a:xfrm>
          <a:solidFill>
            <a:srgbClr val="48844B"/>
          </a:solidFill>
        </p:grpSpPr>
        <p:sp>
          <p:nvSpPr>
            <p:cNvPr id="13" name="矩形 157"/>
            <p:cNvSpPr>
              <a:spLocks noChangeArrowheads="1"/>
            </p:cNvSpPr>
            <p:nvPr>
              <p:custDataLst>
                <p:tags r:id="rId15"/>
              </p:custDataLst>
            </p:nvPr>
          </p:nvSpPr>
          <p:spPr bwMode="auto">
            <a:xfrm>
              <a:off x="9036558" y="2991386"/>
              <a:ext cx="1181100" cy="1244600"/>
            </a:xfrm>
            <a:prstGeom prst="rect">
              <a:avLst/>
            </a:prstGeom>
            <a:grpFill/>
            <a:ln>
              <a:noFill/>
            </a:ln>
            <a:effectLst/>
          </p:spPr>
          <p:txBody>
            <a:bodyPr anchor="ctr"/>
            <a:lstStyle/>
            <a:p>
              <a:pPr algn="ctr" defTabSz="685800" eaLnBrk="1" fontAlgn="auto" hangingPunct="1">
                <a:spcBef>
                  <a:spcPts val="0"/>
                </a:spcBef>
                <a:spcAft>
                  <a:spcPts val="0"/>
                </a:spcAft>
                <a:defRPr/>
              </a:pPr>
              <a:endParaRPr lang="zh-CN" altLang="zh-CN" sz="1100">
                <a:solidFill>
                  <a:schemeClr val="bg1"/>
                </a:solidFill>
                <a:cs typeface="+mn-ea"/>
                <a:sym typeface="+mn-lt"/>
              </a:endParaRPr>
            </a:p>
          </p:txBody>
        </p:sp>
        <p:sp>
          <p:nvSpPr>
            <p:cNvPr id="31" name="文本框 19"/>
            <p:cNvSpPr>
              <a:spLocks noChangeArrowheads="1"/>
            </p:cNvSpPr>
            <p:nvPr>
              <p:custDataLst>
                <p:tags r:id="rId16"/>
              </p:custDataLst>
            </p:nvPr>
          </p:nvSpPr>
          <p:spPr bwMode="auto">
            <a:xfrm>
              <a:off x="9236830" y="3264873"/>
              <a:ext cx="780557" cy="6976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Calibri" panose="020F0502020204030204" charset="0"/>
                  <a:ea typeface="宋体" panose="02010600030101010101" pitchFamily="2" charset="-122"/>
                </a:defRPr>
              </a:lvl1pPr>
              <a:lvl2pPr marL="742950" indent="-285750">
                <a:defRPr sz="1900">
                  <a:solidFill>
                    <a:schemeClr val="tx1"/>
                  </a:solidFill>
                  <a:latin typeface="Calibri" panose="020F0502020204030204" charset="0"/>
                  <a:ea typeface="宋体" panose="02010600030101010101" pitchFamily="2" charset="-122"/>
                </a:defRPr>
              </a:lvl2pPr>
              <a:lvl3pPr marL="1143000" indent="-228600">
                <a:defRPr sz="1900">
                  <a:solidFill>
                    <a:schemeClr val="tx1"/>
                  </a:solidFill>
                  <a:latin typeface="Calibri" panose="020F0502020204030204" charset="0"/>
                  <a:ea typeface="宋体" panose="02010600030101010101" pitchFamily="2" charset="-122"/>
                </a:defRPr>
              </a:lvl3pPr>
              <a:lvl4pPr marL="1600200" indent="-228600">
                <a:defRPr sz="1900">
                  <a:solidFill>
                    <a:schemeClr val="tx1"/>
                  </a:solidFill>
                  <a:latin typeface="Calibri" panose="020F0502020204030204" charset="0"/>
                  <a:ea typeface="宋体" panose="02010600030101010101" pitchFamily="2" charset="-122"/>
                </a:defRPr>
              </a:lvl4pPr>
              <a:lvl5pPr marL="2057400" indent="-228600">
                <a:defRPr sz="1900">
                  <a:solidFill>
                    <a:schemeClr val="tx1"/>
                  </a:solidFill>
                  <a:latin typeface="Calibri" panose="020F050202020403020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chemeClr val="bg1"/>
                  </a:solidFill>
                  <a:latin typeface="+mn-lt"/>
                  <a:ea typeface="+mn-ea"/>
                  <a:cs typeface="+mn-ea"/>
                  <a:sym typeface="+mn-lt"/>
                </a:rPr>
                <a:t>04</a:t>
              </a:r>
              <a:endParaRPr lang="zh-CN" altLang="en-US" sz="1600" dirty="0">
                <a:solidFill>
                  <a:schemeClr val="bg1"/>
                </a:solidFill>
                <a:latin typeface="+mn-lt"/>
                <a:ea typeface="+mn-ea"/>
                <a:cs typeface="+mn-ea"/>
                <a:sym typeface="+mn-lt"/>
              </a:endParaRPr>
            </a:p>
          </p:txBody>
        </p:sp>
      </p:grpSp>
      <p:sp>
        <p:nvSpPr>
          <p:cNvPr id="33" name="TextBox 11"/>
          <p:cNvSpPr txBox="1">
            <a:spLocks noChangeArrowheads="1"/>
          </p:cNvSpPr>
          <p:nvPr>
            <p:custDataLst>
              <p:tags r:id="rId17"/>
            </p:custDataLst>
          </p:nvPr>
        </p:nvSpPr>
        <p:spPr bwMode="auto">
          <a:xfrm flipH="1">
            <a:off x="2098090" y="4060941"/>
            <a:ext cx="1502726" cy="737235"/>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sz="1400" b="1" kern="0" dirty="0">
                <a:solidFill>
                  <a:schemeClr val="tx1">
                    <a:lumMod val="65000"/>
                    <a:lumOff val="35000"/>
                  </a:schemeClr>
                </a:solidFill>
                <a:latin typeface="+mn-lt"/>
                <a:ea typeface="+mn-ea"/>
                <a:cs typeface="+mn-ea"/>
                <a:sym typeface="+mn-lt"/>
              </a:rPr>
              <a:t>（一）明确学习任务和计划</a:t>
            </a:r>
            <a:endParaRPr sz="1400" b="1" kern="0" dirty="0">
              <a:solidFill>
                <a:schemeClr val="tx1">
                  <a:lumMod val="65000"/>
                  <a:lumOff val="35000"/>
                </a:schemeClr>
              </a:solidFill>
              <a:latin typeface="+mn-lt"/>
              <a:ea typeface="+mn-ea"/>
              <a:cs typeface="+mn-ea"/>
              <a:sym typeface="+mn-lt"/>
            </a:endParaRPr>
          </a:p>
        </p:txBody>
      </p:sp>
      <p:sp>
        <p:nvSpPr>
          <p:cNvPr id="35" name="TextBox 11"/>
          <p:cNvSpPr txBox="1">
            <a:spLocks noChangeArrowheads="1"/>
          </p:cNvSpPr>
          <p:nvPr>
            <p:custDataLst>
              <p:tags r:id="rId18"/>
            </p:custDataLst>
          </p:nvPr>
        </p:nvSpPr>
        <p:spPr bwMode="auto">
          <a:xfrm flipH="1">
            <a:off x="3901738" y="4597631"/>
            <a:ext cx="1628775" cy="521970"/>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sz="1400" b="1" kern="0" dirty="0">
                <a:solidFill>
                  <a:schemeClr val="tx1">
                    <a:lumMod val="65000"/>
                    <a:lumOff val="35000"/>
                  </a:schemeClr>
                </a:solidFill>
                <a:latin typeface="+mn-lt"/>
                <a:ea typeface="+mn-ea"/>
                <a:cs typeface="+mn-ea"/>
                <a:sym typeface="+mn-lt"/>
              </a:rPr>
              <a:t>（二）排除外界干扰</a:t>
            </a:r>
            <a:endParaRPr sz="1400" b="1" kern="0" dirty="0">
              <a:solidFill>
                <a:schemeClr val="tx1">
                  <a:lumMod val="65000"/>
                  <a:lumOff val="35000"/>
                </a:schemeClr>
              </a:solidFill>
              <a:latin typeface="+mn-lt"/>
              <a:ea typeface="+mn-ea"/>
              <a:cs typeface="+mn-ea"/>
              <a:sym typeface="+mn-lt"/>
            </a:endParaRPr>
          </a:p>
        </p:txBody>
      </p:sp>
      <p:sp>
        <p:nvSpPr>
          <p:cNvPr id="14" name="TextBox 11"/>
          <p:cNvSpPr txBox="1">
            <a:spLocks noChangeArrowheads="1"/>
          </p:cNvSpPr>
          <p:nvPr>
            <p:custDataLst>
              <p:tags r:id="rId19"/>
            </p:custDataLst>
          </p:nvPr>
        </p:nvSpPr>
        <p:spPr bwMode="auto">
          <a:xfrm flipH="1">
            <a:off x="5773954" y="3929857"/>
            <a:ext cx="1628775" cy="521970"/>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sz="1400" b="1" kern="0" dirty="0">
                <a:solidFill>
                  <a:schemeClr val="tx1">
                    <a:lumMod val="65000"/>
                    <a:lumOff val="35000"/>
                  </a:schemeClr>
                </a:solidFill>
                <a:latin typeface="+mn-lt"/>
                <a:ea typeface="+mn-ea"/>
                <a:cs typeface="+mn-ea"/>
                <a:sym typeface="+mn-lt"/>
              </a:rPr>
              <a:t>（三）排除内心的干扰</a:t>
            </a:r>
            <a:endParaRPr sz="1400" b="1" kern="0" dirty="0">
              <a:solidFill>
                <a:schemeClr val="tx1">
                  <a:lumMod val="65000"/>
                  <a:lumOff val="35000"/>
                </a:schemeClr>
              </a:solidFill>
              <a:latin typeface="+mn-lt"/>
              <a:ea typeface="+mn-ea"/>
              <a:cs typeface="+mn-ea"/>
              <a:sym typeface="+mn-lt"/>
            </a:endParaRPr>
          </a:p>
        </p:txBody>
      </p:sp>
      <p:sp>
        <p:nvSpPr>
          <p:cNvPr id="15" name="TextBox 11"/>
          <p:cNvSpPr txBox="1">
            <a:spLocks noChangeArrowheads="1"/>
          </p:cNvSpPr>
          <p:nvPr>
            <p:custDataLst>
              <p:tags r:id="rId20"/>
            </p:custDataLst>
          </p:nvPr>
        </p:nvSpPr>
        <p:spPr bwMode="auto">
          <a:xfrm flipH="1">
            <a:off x="7790180" y="4597400"/>
            <a:ext cx="1720850" cy="52197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algn="just" eaLnBrk="1" fontAlgn="auto" hangingPunct="1">
              <a:spcBef>
                <a:spcPts val="0"/>
              </a:spcBef>
              <a:spcAft>
                <a:spcPts val="0"/>
              </a:spcAft>
              <a:buClr>
                <a:srgbClr val="C00000"/>
              </a:buClr>
              <a:buFont typeface="Wingdings" panose="05000000000000000000" pitchFamily="2" charset="2"/>
              <a:buChar char="n"/>
              <a:defRPr/>
            </a:pPr>
            <a:r>
              <a:rPr sz="1400" b="1" kern="0" dirty="0">
                <a:solidFill>
                  <a:schemeClr val="tx1">
                    <a:lumMod val="65000"/>
                    <a:lumOff val="35000"/>
                  </a:schemeClr>
                </a:solidFill>
                <a:latin typeface="+mn-lt"/>
                <a:ea typeface="+mn-ea"/>
                <a:cs typeface="+mn-ea"/>
                <a:sym typeface="+mn-lt"/>
              </a:rPr>
              <a:t>（四）张弛有道，劳逸结合</a:t>
            </a:r>
            <a:endParaRPr sz="1400" b="1" kern="0" dirty="0">
              <a:solidFill>
                <a:schemeClr val="tx1">
                  <a:lumMod val="65000"/>
                  <a:lumOff val="35000"/>
                </a:schemeClr>
              </a:solidFill>
              <a:latin typeface="+mn-lt"/>
              <a:ea typeface="+mn-ea"/>
              <a:cs typeface="+mn-ea"/>
              <a:sym typeface="+mn-lt"/>
            </a:endParaRPr>
          </a:p>
        </p:txBody>
      </p:sp>
      <p:sp>
        <p:nvSpPr>
          <p:cNvPr id="16" name="矩形 15"/>
          <p:cNvSpPr/>
          <p:nvPr/>
        </p:nvSpPr>
        <p:spPr>
          <a:xfrm>
            <a:off x="1708150" y="1343025"/>
            <a:ext cx="9180830" cy="829945"/>
          </a:xfrm>
          <a:prstGeom prst="rect">
            <a:avLst/>
          </a:prstGeom>
        </p:spPr>
        <p:txBody>
          <a:bodyPr wrap="square">
            <a:spAutoFit/>
          </a:bodyPr>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注意力的集中作为一种特殊的素质和能力，可以通过训练来获得。下面介绍一些简单实用的方法来训练注意力，培养专心致志的素质。</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300"/>
                                        <p:tgtEl>
                                          <p:spTgt spid="17"/>
                                        </p:tgtEl>
                                        <p:attrNameLst>
                                          <p:attrName>ppt_y</p:attrName>
                                        </p:attrNameLst>
                                      </p:cBhvr>
                                      <p:tavLst>
                                        <p:tav tm="0">
                                          <p:val>
                                            <p:strVal val="#ppt_y+#ppt_h*1.125000"/>
                                          </p:val>
                                        </p:tav>
                                        <p:tav tm="100000">
                                          <p:val>
                                            <p:strVal val="#ppt_y"/>
                                          </p:val>
                                        </p:tav>
                                      </p:tavLst>
                                    </p:anim>
                                    <p:animEffect transition="in" filter="wipe(up)">
                                      <p:cBhvr>
                                        <p:cTn id="8" dur="300"/>
                                        <p:tgtEl>
                                          <p:spTgt spid="17"/>
                                        </p:tgtEl>
                                      </p:cBhvr>
                                    </p:animEffect>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anim calcmode="lin" valueType="num">
                                      <p:cBhvr>
                                        <p:cTn id="13" dur="500" fill="hold"/>
                                        <p:tgtEl>
                                          <p:spTgt spid="33"/>
                                        </p:tgtEl>
                                        <p:attrNameLst>
                                          <p:attrName>ppt_x</p:attrName>
                                        </p:attrNameLst>
                                      </p:cBhvr>
                                      <p:tavLst>
                                        <p:tav tm="0">
                                          <p:val>
                                            <p:strVal val="#ppt_x"/>
                                          </p:val>
                                        </p:tav>
                                        <p:tav tm="100000">
                                          <p:val>
                                            <p:strVal val="#ppt_x"/>
                                          </p:val>
                                        </p:tav>
                                      </p:tavLst>
                                    </p:anim>
                                    <p:anim calcmode="lin" valueType="num">
                                      <p:cBhvr>
                                        <p:cTn id="14" dur="5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300"/>
                                        <p:tgtEl>
                                          <p:spTgt spid="20"/>
                                        </p:tgtEl>
                                        <p:attrNameLst>
                                          <p:attrName>ppt_y</p:attrName>
                                        </p:attrNameLst>
                                      </p:cBhvr>
                                      <p:tavLst>
                                        <p:tav tm="0">
                                          <p:val>
                                            <p:strVal val="#ppt_y+#ppt_h*1.125000"/>
                                          </p:val>
                                        </p:tav>
                                        <p:tav tm="100000">
                                          <p:val>
                                            <p:strVal val="#ppt_y"/>
                                          </p:val>
                                        </p:tav>
                                      </p:tavLst>
                                    </p:anim>
                                    <p:animEffect transition="in" filter="wipe(up)">
                                      <p:cBhvr>
                                        <p:cTn id="19" dur="300"/>
                                        <p:tgtEl>
                                          <p:spTgt spid="20"/>
                                        </p:tgtEl>
                                      </p:cBhvr>
                                    </p:animEffect>
                                  </p:childTnLst>
                                </p:cTn>
                              </p:par>
                            </p:childTnLst>
                          </p:cTn>
                        </p:par>
                        <p:par>
                          <p:cTn id="20" fill="hold">
                            <p:stCondLst>
                              <p:cond delay="1500"/>
                            </p:stCondLst>
                            <p:childTnLst>
                              <p:par>
                                <p:cTn id="21" presetID="47" presetClass="entr" presetSubtype="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anim calcmode="lin" valueType="num">
                                      <p:cBhvr>
                                        <p:cTn id="24" dur="500" fill="hold"/>
                                        <p:tgtEl>
                                          <p:spTgt spid="35"/>
                                        </p:tgtEl>
                                        <p:attrNameLst>
                                          <p:attrName>ppt_x</p:attrName>
                                        </p:attrNameLst>
                                      </p:cBhvr>
                                      <p:tavLst>
                                        <p:tav tm="0">
                                          <p:val>
                                            <p:strVal val="#ppt_x"/>
                                          </p:val>
                                        </p:tav>
                                        <p:tav tm="100000">
                                          <p:val>
                                            <p:strVal val="#ppt_x"/>
                                          </p:val>
                                        </p:tav>
                                      </p:tavLst>
                                    </p:anim>
                                    <p:anim calcmode="lin" valueType="num">
                                      <p:cBhvr>
                                        <p:cTn id="25" dur="500" fill="hold"/>
                                        <p:tgtEl>
                                          <p:spTgt spid="3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2" presetClass="entr" presetSubtype="4"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300"/>
                                        <p:tgtEl>
                                          <p:spTgt spid="23"/>
                                        </p:tgtEl>
                                        <p:attrNameLst>
                                          <p:attrName>ppt_y</p:attrName>
                                        </p:attrNameLst>
                                      </p:cBhvr>
                                      <p:tavLst>
                                        <p:tav tm="0">
                                          <p:val>
                                            <p:strVal val="#ppt_y+#ppt_h*1.125000"/>
                                          </p:val>
                                        </p:tav>
                                        <p:tav tm="100000">
                                          <p:val>
                                            <p:strVal val="#ppt_y"/>
                                          </p:val>
                                        </p:tav>
                                      </p:tavLst>
                                    </p:anim>
                                    <p:animEffect transition="in" filter="wipe(up)">
                                      <p:cBhvr>
                                        <p:cTn id="30" dur="300"/>
                                        <p:tgtEl>
                                          <p:spTgt spid="23"/>
                                        </p:tgtEl>
                                      </p:cBhvr>
                                    </p:animEffect>
                                  </p:childTnLst>
                                </p:cTn>
                              </p:par>
                            </p:childTnLst>
                          </p:cTn>
                        </p:par>
                        <p:par>
                          <p:cTn id="31" fill="hold">
                            <p:stCondLst>
                              <p:cond delay="2500"/>
                            </p:stCondLst>
                            <p:childTnLst>
                              <p:par>
                                <p:cTn id="32" presetID="47"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anim calcmode="lin" valueType="num">
                                      <p:cBhvr>
                                        <p:cTn id="35" dur="500" fill="hold"/>
                                        <p:tgtEl>
                                          <p:spTgt spid="14"/>
                                        </p:tgtEl>
                                        <p:attrNameLst>
                                          <p:attrName>ppt_x</p:attrName>
                                        </p:attrNameLst>
                                      </p:cBhvr>
                                      <p:tavLst>
                                        <p:tav tm="0">
                                          <p:val>
                                            <p:strVal val="#ppt_x"/>
                                          </p:val>
                                        </p:tav>
                                        <p:tav tm="100000">
                                          <p:val>
                                            <p:strVal val="#ppt_x"/>
                                          </p:val>
                                        </p:tav>
                                      </p:tavLst>
                                    </p:anim>
                                    <p:anim calcmode="lin" valueType="num">
                                      <p:cBhvr>
                                        <p:cTn id="36" dur="500" fill="hold"/>
                                        <p:tgtEl>
                                          <p:spTgt spid="14"/>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300"/>
                                        <p:tgtEl>
                                          <p:spTgt spid="29"/>
                                        </p:tgtEl>
                                        <p:attrNameLst>
                                          <p:attrName>ppt_y</p:attrName>
                                        </p:attrNameLst>
                                      </p:cBhvr>
                                      <p:tavLst>
                                        <p:tav tm="0">
                                          <p:val>
                                            <p:strVal val="#ppt_y+#ppt_h*1.125000"/>
                                          </p:val>
                                        </p:tav>
                                        <p:tav tm="100000">
                                          <p:val>
                                            <p:strVal val="#ppt_y"/>
                                          </p:val>
                                        </p:tav>
                                      </p:tavLst>
                                    </p:anim>
                                    <p:animEffect transition="in" filter="wipe(up)">
                                      <p:cBhvr>
                                        <p:cTn id="41" dur="300"/>
                                        <p:tgtEl>
                                          <p:spTgt spid="29"/>
                                        </p:tgtEl>
                                      </p:cBhvr>
                                    </p:animEffect>
                                  </p:childTnLst>
                                </p:cTn>
                              </p:par>
                            </p:childTnLst>
                          </p:cTn>
                        </p:par>
                        <p:par>
                          <p:cTn id="42" fill="hold">
                            <p:stCondLst>
                              <p:cond delay="3500"/>
                            </p:stCondLst>
                            <p:childTnLst>
                              <p:par>
                                <p:cTn id="43" presetID="47" presetClass="entr" presetSubtype="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anim calcmode="lin" valueType="num">
                                      <p:cBhvr>
                                        <p:cTn id="46" dur="500" fill="hold"/>
                                        <p:tgtEl>
                                          <p:spTgt spid="15"/>
                                        </p:tgtEl>
                                        <p:attrNameLst>
                                          <p:attrName>ppt_x</p:attrName>
                                        </p:attrNameLst>
                                      </p:cBhvr>
                                      <p:tavLst>
                                        <p:tav tm="0">
                                          <p:val>
                                            <p:strVal val="#ppt_x"/>
                                          </p:val>
                                        </p:tav>
                                        <p:tav tm="100000">
                                          <p:val>
                                            <p:strVal val="#ppt_x"/>
                                          </p:val>
                                        </p:tav>
                                      </p:tavLst>
                                    </p:anim>
                                    <p:anim calcmode="lin" valueType="num">
                                      <p:cBhvr>
                                        <p:cTn id="47" dur="500" fill="hold"/>
                                        <p:tgtEl>
                                          <p:spTgt spid="15"/>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5" grpId="0" bldLvl="0" animBg="1"/>
      <p:bldP spid="14" grpId="0" bldLvl="0" animBg="1"/>
      <p:bldP spid="1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矩形 42"/>
          <p:cNvSpPr/>
          <p:nvPr/>
        </p:nvSpPr>
        <p:spPr>
          <a:xfrm>
            <a:off x="2800647" y="50258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三、掌握提高记忆效率的方法</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grpSp>
        <p:nvGrpSpPr>
          <p:cNvPr id="8" name="组合 7"/>
          <p:cNvGrpSpPr/>
          <p:nvPr>
            <p:custDataLst>
              <p:tags r:id="rId1"/>
            </p:custDataLst>
          </p:nvPr>
        </p:nvGrpSpPr>
        <p:grpSpPr bwMode="auto">
          <a:xfrm>
            <a:off x="4017551" y="3785875"/>
            <a:ext cx="4830365" cy="922734"/>
            <a:chOff x="2922847" y="2636911"/>
            <a:chExt cx="6440416" cy="1229529"/>
          </a:xfrm>
        </p:grpSpPr>
        <p:sp>
          <p:nvSpPr>
            <p:cNvPr id="9" name="直接连接符 8"/>
            <p:cNvSpPr>
              <a:spLocks noChangeShapeType="1"/>
            </p:cNvSpPr>
            <p:nvPr>
              <p:custDataLst>
                <p:tags r:id="rId2"/>
              </p:custDataLst>
            </p:nvPr>
          </p:nvSpPr>
          <p:spPr bwMode="auto">
            <a:xfrm>
              <a:off x="2922847" y="3186087"/>
              <a:ext cx="1839656" cy="680353"/>
            </a:xfrm>
            <a:prstGeom prst="line">
              <a:avLst/>
            </a:prstGeom>
            <a:noFill/>
            <a:ln w="9525">
              <a:solidFill>
                <a:schemeClr val="tx1"/>
              </a:solidFill>
              <a:bevel/>
            </a:ln>
            <a:extLst>
              <a:ext uri="{909E8E84-426E-40DD-AFC4-6F175D3DCCD1}">
                <a14:hiddenFill xmlns:a14="http://schemas.microsoft.com/office/drawing/2010/main">
                  <a:noFill/>
                </a14:hiddenFill>
              </a:ext>
            </a:extLst>
          </p:spPr>
          <p:txBody>
            <a:bodyPr/>
            <a:lstStyle/>
            <a:p>
              <a:endParaRPr lang="zh-CN" altLang="en-US" sz="1070">
                <a:solidFill>
                  <a:schemeClr val="accent2"/>
                </a:solidFill>
                <a:cs typeface="+mn-ea"/>
                <a:sym typeface="+mn-lt"/>
              </a:endParaRPr>
            </a:p>
          </p:txBody>
        </p:sp>
        <p:sp>
          <p:nvSpPr>
            <p:cNvPr id="10" name="直接连接符 158"/>
            <p:cNvSpPr>
              <a:spLocks noChangeShapeType="1"/>
            </p:cNvSpPr>
            <p:nvPr>
              <p:custDataLst>
                <p:tags r:id="rId3"/>
              </p:custDataLst>
            </p:nvPr>
          </p:nvSpPr>
          <p:spPr bwMode="auto">
            <a:xfrm flipV="1">
              <a:off x="4762503" y="2636911"/>
              <a:ext cx="2628847" cy="1229527"/>
            </a:xfrm>
            <a:prstGeom prst="line">
              <a:avLst/>
            </a:prstGeom>
            <a:noFill/>
            <a:ln w="9525">
              <a:solidFill>
                <a:schemeClr val="tx1"/>
              </a:solidFill>
              <a:bevel/>
            </a:ln>
            <a:extLst>
              <a:ext uri="{909E8E84-426E-40DD-AFC4-6F175D3DCCD1}">
                <a14:hiddenFill xmlns:a14="http://schemas.microsoft.com/office/drawing/2010/main">
                  <a:noFill/>
                </a14:hiddenFill>
              </a:ext>
            </a:extLst>
          </p:spPr>
          <p:txBody>
            <a:bodyPr/>
            <a:lstStyle/>
            <a:p>
              <a:endParaRPr lang="zh-CN" altLang="en-US" sz="1070">
                <a:solidFill>
                  <a:schemeClr val="accent2"/>
                </a:solidFill>
                <a:cs typeface="+mn-ea"/>
                <a:sym typeface="+mn-lt"/>
              </a:endParaRPr>
            </a:p>
          </p:txBody>
        </p:sp>
        <p:sp>
          <p:nvSpPr>
            <p:cNvPr id="11" name="直接连接符 159"/>
            <p:cNvSpPr>
              <a:spLocks noChangeShapeType="1"/>
            </p:cNvSpPr>
            <p:nvPr>
              <p:custDataLst>
                <p:tags r:id="rId4"/>
              </p:custDataLst>
            </p:nvPr>
          </p:nvSpPr>
          <p:spPr bwMode="auto">
            <a:xfrm>
              <a:off x="7391350" y="2636912"/>
              <a:ext cx="1971913" cy="961472"/>
            </a:xfrm>
            <a:prstGeom prst="line">
              <a:avLst/>
            </a:prstGeom>
            <a:noFill/>
            <a:ln w="9525">
              <a:solidFill>
                <a:schemeClr val="tx1"/>
              </a:solidFill>
              <a:bevel/>
            </a:ln>
            <a:extLst>
              <a:ext uri="{909E8E84-426E-40DD-AFC4-6F175D3DCCD1}">
                <a14:hiddenFill xmlns:a14="http://schemas.microsoft.com/office/drawing/2010/main">
                  <a:noFill/>
                </a14:hiddenFill>
              </a:ext>
            </a:extLst>
          </p:spPr>
          <p:txBody>
            <a:bodyPr/>
            <a:lstStyle/>
            <a:p>
              <a:endParaRPr lang="zh-CN" altLang="en-US" sz="1070">
                <a:solidFill>
                  <a:schemeClr val="accent2"/>
                </a:solidFill>
                <a:cs typeface="+mn-ea"/>
                <a:sym typeface="+mn-lt"/>
              </a:endParaRPr>
            </a:p>
          </p:txBody>
        </p:sp>
      </p:grpSp>
      <p:grpSp>
        <p:nvGrpSpPr>
          <p:cNvPr id="17" name="组合 16"/>
          <p:cNvGrpSpPr/>
          <p:nvPr>
            <p:custDataLst>
              <p:tags r:id="rId5"/>
            </p:custDataLst>
          </p:nvPr>
        </p:nvGrpSpPr>
        <p:grpSpPr bwMode="auto">
          <a:xfrm>
            <a:off x="3369347" y="3900177"/>
            <a:ext cx="680085" cy="681990"/>
            <a:chOff x="2058591" y="2789212"/>
            <a:chExt cx="906780" cy="909320"/>
          </a:xfrm>
          <a:solidFill>
            <a:schemeClr val="accent5"/>
          </a:solidFill>
        </p:grpSpPr>
        <p:sp>
          <p:nvSpPr>
            <p:cNvPr id="18" name="矩形 2"/>
            <p:cNvSpPr>
              <a:spLocks noChangeArrowheads="1"/>
            </p:cNvSpPr>
            <p:nvPr>
              <p:custDataLst>
                <p:tags r:id="rId6"/>
              </p:custDataLst>
            </p:nvPr>
          </p:nvSpPr>
          <p:spPr bwMode="auto">
            <a:xfrm>
              <a:off x="2058591" y="2789212"/>
              <a:ext cx="906780" cy="909320"/>
            </a:xfrm>
            <a:prstGeom prst="rect">
              <a:avLst/>
            </a:prstGeom>
            <a:grpFill/>
            <a:ln>
              <a:solidFill>
                <a:schemeClr val="accent1"/>
              </a:solidFill>
            </a:ln>
            <a:effectLst/>
          </p:spPr>
          <p:txBody>
            <a:bodyPr anchor="ctr"/>
            <a:lstStyle/>
            <a:p>
              <a:pPr algn="ctr" defTabSz="685800" eaLnBrk="1" fontAlgn="auto" hangingPunct="1">
                <a:spcBef>
                  <a:spcPts val="0"/>
                </a:spcBef>
                <a:spcAft>
                  <a:spcPts val="0"/>
                </a:spcAft>
                <a:defRPr/>
              </a:pPr>
              <a:endParaRPr lang="zh-CN" altLang="zh-CN" sz="1100">
                <a:solidFill>
                  <a:schemeClr val="bg1"/>
                </a:solidFill>
                <a:cs typeface="+mn-ea"/>
                <a:sym typeface="+mn-lt"/>
              </a:endParaRPr>
            </a:p>
          </p:txBody>
        </p:sp>
        <p:sp>
          <p:nvSpPr>
            <p:cNvPr id="19" name="文本框 19"/>
            <p:cNvSpPr>
              <a:spLocks noChangeArrowheads="1"/>
            </p:cNvSpPr>
            <p:nvPr>
              <p:custDataLst>
                <p:tags r:id="rId7"/>
              </p:custDataLst>
            </p:nvPr>
          </p:nvSpPr>
          <p:spPr bwMode="auto">
            <a:xfrm>
              <a:off x="2058591" y="2789212"/>
              <a:ext cx="809497" cy="697626"/>
            </a:xfrm>
            <a:prstGeom prst="rect">
              <a:avLst/>
            </a:prstGeom>
            <a:grpFill/>
            <a:ln w="9525">
              <a:solidFill>
                <a:schemeClr val="accent1"/>
              </a:solidFill>
              <a:miter lim="800000"/>
            </a:ln>
          </p:spPr>
          <p:txBody>
            <a:bodyPr>
              <a:spAutoFit/>
            </a:bodyPr>
            <a:lstStyle>
              <a:lvl1pPr>
                <a:defRPr sz="1900">
                  <a:solidFill>
                    <a:schemeClr val="tx1"/>
                  </a:solidFill>
                  <a:latin typeface="Calibri" panose="020F0502020204030204" charset="0"/>
                  <a:ea typeface="宋体" panose="02010600030101010101" pitchFamily="2" charset="-122"/>
                </a:defRPr>
              </a:lvl1pPr>
              <a:lvl2pPr marL="742950" indent="-285750">
                <a:defRPr sz="1900">
                  <a:solidFill>
                    <a:schemeClr val="tx1"/>
                  </a:solidFill>
                  <a:latin typeface="Calibri" panose="020F0502020204030204" charset="0"/>
                  <a:ea typeface="宋体" panose="02010600030101010101" pitchFamily="2" charset="-122"/>
                </a:defRPr>
              </a:lvl2pPr>
              <a:lvl3pPr marL="1143000" indent="-228600">
                <a:defRPr sz="1900">
                  <a:solidFill>
                    <a:schemeClr val="tx1"/>
                  </a:solidFill>
                  <a:latin typeface="Calibri" panose="020F0502020204030204" charset="0"/>
                  <a:ea typeface="宋体" panose="02010600030101010101" pitchFamily="2" charset="-122"/>
                </a:defRPr>
              </a:lvl3pPr>
              <a:lvl4pPr marL="1600200" indent="-228600">
                <a:defRPr sz="1900">
                  <a:solidFill>
                    <a:schemeClr val="tx1"/>
                  </a:solidFill>
                  <a:latin typeface="Calibri" panose="020F0502020204030204" charset="0"/>
                  <a:ea typeface="宋体" panose="02010600030101010101" pitchFamily="2" charset="-122"/>
                </a:defRPr>
              </a:lvl4pPr>
              <a:lvl5pPr marL="2057400" indent="-228600">
                <a:defRPr sz="1900">
                  <a:solidFill>
                    <a:schemeClr val="tx1"/>
                  </a:solidFill>
                  <a:latin typeface="Calibri" panose="020F050202020403020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chemeClr val="bg1"/>
                  </a:solidFill>
                  <a:latin typeface="+mn-lt"/>
                  <a:ea typeface="+mn-ea"/>
                  <a:cs typeface="+mn-ea"/>
                  <a:sym typeface="+mn-lt"/>
                </a:rPr>
                <a:t>01</a:t>
              </a:r>
              <a:endParaRPr lang="zh-CN" altLang="en-US" sz="2800" dirty="0">
                <a:solidFill>
                  <a:schemeClr val="bg1"/>
                </a:solidFill>
                <a:latin typeface="+mn-lt"/>
                <a:ea typeface="+mn-ea"/>
                <a:cs typeface="+mn-ea"/>
                <a:sym typeface="+mn-lt"/>
              </a:endParaRPr>
            </a:p>
          </p:txBody>
        </p:sp>
      </p:grpSp>
      <p:grpSp>
        <p:nvGrpSpPr>
          <p:cNvPr id="20" name="组合 19"/>
          <p:cNvGrpSpPr/>
          <p:nvPr>
            <p:custDataLst>
              <p:tags r:id="rId8"/>
            </p:custDataLst>
          </p:nvPr>
        </p:nvGrpSpPr>
        <p:grpSpPr bwMode="auto">
          <a:xfrm>
            <a:off x="4933368" y="4006140"/>
            <a:ext cx="885032" cy="933450"/>
            <a:chOff x="4197139" y="3106258"/>
            <a:chExt cx="1181100" cy="1244600"/>
          </a:xfrm>
          <a:solidFill>
            <a:schemeClr val="accent2"/>
          </a:solidFill>
        </p:grpSpPr>
        <p:sp>
          <p:nvSpPr>
            <p:cNvPr id="21" name="矩形 150"/>
            <p:cNvSpPr>
              <a:spLocks noChangeArrowheads="1"/>
            </p:cNvSpPr>
            <p:nvPr>
              <p:custDataLst>
                <p:tags r:id="rId9"/>
              </p:custDataLst>
            </p:nvPr>
          </p:nvSpPr>
          <p:spPr bwMode="auto">
            <a:xfrm>
              <a:off x="4197139" y="3106258"/>
              <a:ext cx="1181100" cy="1244600"/>
            </a:xfrm>
            <a:prstGeom prst="rect">
              <a:avLst/>
            </a:prstGeom>
            <a:grpFill/>
            <a:ln>
              <a:noFill/>
            </a:ln>
            <a:effectLst/>
          </p:spPr>
          <p:txBody>
            <a:bodyPr anchor="ctr"/>
            <a:lstStyle/>
            <a:p>
              <a:pPr algn="ctr" defTabSz="685800" eaLnBrk="1" fontAlgn="auto" hangingPunct="1">
                <a:spcBef>
                  <a:spcPts val="0"/>
                </a:spcBef>
                <a:spcAft>
                  <a:spcPts val="0"/>
                </a:spcAft>
                <a:defRPr/>
              </a:pPr>
              <a:endParaRPr lang="zh-CN" altLang="zh-CN" sz="1100">
                <a:solidFill>
                  <a:schemeClr val="bg1"/>
                </a:solidFill>
                <a:cs typeface="+mn-ea"/>
                <a:sym typeface="+mn-lt"/>
              </a:endParaRPr>
            </a:p>
          </p:txBody>
        </p:sp>
        <p:sp>
          <p:nvSpPr>
            <p:cNvPr id="22" name="文本框 19"/>
            <p:cNvSpPr>
              <a:spLocks noChangeArrowheads="1"/>
            </p:cNvSpPr>
            <p:nvPr>
              <p:custDataLst>
                <p:tags r:id="rId10"/>
              </p:custDataLst>
            </p:nvPr>
          </p:nvSpPr>
          <p:spPr bwMode="auto">
            <a:xfrm>
              <a:off x="4224463" y="3338709"/>
              <a:ext cx="1126448" cy="779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charset="0"/>
                  <a:ea typeface="宋体" panose="02010600030101010101" pitchFamily="2" charset="-122"/>
                </a:defRPr>
              </a:lvl1pPr>
              <a:lvl2pPr marL="742950" indent="-285750">
                <a:defRPr sz="1900">
                  <a:solidFill>
                    <a:schemeClr val="tx1"/>
                  </a:solidFill>
                  <a:latin typeface="Calibri" panose="020F0502020204030204" charset="0"/>
                  <a:ea typeface="宋体" panose="02010600030101010101" pitchFamily="2" charset="-122"/>
                </a:defRPr>
              </a:lvl2pPr>
              <a:lvl3pPr marL="1143000" indent="-228600">
                <a:defRPr sz="1900">
                  <a:solidFill>
                    <a:schemeClr val="tx1"/>
                  </a:solidFill>
                  <a:latin typeface="Calibri" panose="020F0502020204030204" charset="0"/>
                  <a:ea typeface="宋体" panose="02010600030101010101" pitchFamily="2" charset="-122"/>
                </a:defRPr>
              </a:lvl3pPr>
              <a:lvl4pPr marL="1600200" indent="-228600">
                <a:defRPr sz="1900">
                  <a:solidFill>
                    <a:schemeClr val="tx1"/>
                  </a:solidFill>
                  <a:latin typeface="Calibri" panose="020F0502020204030204" charset="0"/>
                  <a:ea typeface="宋体" panose="02010600030101010101" pitchFamily="2" charset="-122"/>
                </a:defRPr>
              </a:lvl4pPr>
              <a:lvl5pPr marL="2057400" indent="-228600">
                <a:defRPr sz="1900">
                  <a:solidFill>
                    <a:schemeClr val="tx1"/>
                  </a:solidFill>
                  <a:latin typeface="Calibri" panose="020F050202020403020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9pPr>
            </a:lstStyle>
            <a:p>
              <a:pPr algn="ctr" eaLnBrk="1" hangingPunct="1"/>
              <a:r>
                <a:rPr lang="en-US" altLang="zh-CN" sz="3200" dirty="0">
                  <a:solidFill>
                    <a:schemeClr val="bg1"/>
                  </a:solidFill>
                  <a:latin typeface="+mn-lt"/>
                  <a:ea typeface="+mn-ea"/>
                  <a:cs typeface="+mn-ea"/>
                  <a:sym typeface="+mn-lt"/>
                </a:rPr>
                <a:t>02</a:t>
              </a:r>
              <a:endParaRPr lang="zh-CN" altLang="en-US" sz="3200" dirty="0">
                <a:solidFill>
                  <a:schemeClr val="bg1"/>
                </a:solidFill>
                <a:latin typeface="+mn-lt"/>
                <a:ea typeface="+mn-ea"/>
                <a:cs typeface="+mn-ea"/>
                <a:sym typeface="+mn-lt"/>
              </a:endParaRPr>
            </a:p>
          </p:txBody>
        </p:sp>
      </p:grpSp>
      <p:grpSp>
        <p:nvGrpSpPr>
          <p:cNvPr id="23" name="组合 22"/>
          <p:cNvGrpSpPr/>
          <p:nvPr>
            <p:custDataLst>
              <p:tags r:id="rId11"/>
            </p:custDataLst>
          </p:nvPr>
        </p:nvGrpSpPr>
        <p:grpSpPr bwMode="auto">
          <a:xfrm>
            <a:off x="6815650" y="3308287"/>
            <a:ext cx="1033328" cy="1089422"/>
            <a:chOff x="6534338" y="2152171"/>
            <a:chExt cx="1377950" cy="1452562"/>
          </a:xfrm>
          <a:solidFill>
            <a:schemeClr val="bg1">
              <a:lumMod val="50000"/>
            </a:schemeClr>
          </a:solidFill>
        </p:grpSpPr>
        <p:sp>
          <p:nvSpPr>
            <p:cNvPr id="24" name="矩形 156"/>
            <p:cNvSpPr>
              <a:spLocks noChangeArrowheads="1"/>
            </p:cNvSpPr>
            <p:nvPr>
              <p:custDataLst>
                <p:tags r:id="rId12"/>
              </p:custDataLst>
            </p:nvPr>
          </p:nvSpPr>
          <p:spPr bwMode="auto">
            <a:xfrm>
              <a:off x="6534338" y="2152171"/>
              <a:ext cx="1377950" cy="1452562"/>
            </a:xfrm>
            <a:prstGeom prst="rect">
              <a:avLst/>
            </a:prstGeom>
            <a:solidFill>
              <a:srgbClr val="0B8A90"/>
            </a:solidFill>
            <a:ln>
              <a:noFill/>
            </a:ln>
            <a:effectLst/>
          </p:spPr>
          <p:txBody>
            <a:bodyPr anchor="ctr"/>
            <a:lstStyle/>
            <a:p>
              <a:pPr algn="ctr" defTabSz="685800" eaLnBrk="1" fontAlgn="auto" hangingPunct="1">
                <a:spcBef>
                  <a:spcPts val="0"/>
                </a:spcBef>
                <a:spcAft>
                  <a:spcPts val="0"/>
                </a:spcAft>
                <a:defRPr/>
              </a:pPr>
              <a:endParaRPr lang="zh-CN" altLang="zh-CN" sz="1100">
                <a:solidFill>
                  <a:schemeClr val="bg1"/>
                </a:solidFill>
                <a:cs typeface="+mn-ea"/>
                <a:sym typeface="+mn-lt"/>
              </a:endParaRPr>
            </a:p>
          </p:txBody>
        </p:sp>
        <p:sp>
          <p:nvSpPr>
            <p:cNvPr id="12" name="文本框 19"/>
            <p:cNvSpPr>
              <a:spLocks noChangeArrowheads="1"/>
            </p:cNvSpPr>
            <p:nvPr>
              <p:custDataLst>
                <p:tags r:id="rId13"/>
              </p:custDataLst>
            </p:nvPr>
          </p:nvSpPr>
          <p:spPr bwMode="auto">
            <a:xfrm>
              <a:off x="6777492" y="2447566"/>
              <a:ext cx="891643" cy="86177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800" eaLnBrk="1" fontAlgn="auto" hangingPunct="1">
                <a:spcBef>
                  <a:spcPts val="0"/>
                </a:spcBef>
                <a:spcAft>
                  <a:spcPts val="0"/>
                </a:spcAft>
                <a:defRPr/>
              </a:pPr>
              <a:r>
                <a:rPr lang="en-US" sz="3600" spc="-113" dirty="0">
                  <a:solidFill>
                    <a:schemeClr val="bg1"/>
                  </a:solidFill>
                  <a:cs typeface="+mn-ea"/>
                  <a:sym typeface="+mn-lt"/>
                </a:rPr>
                <a:t>03</a:t>
              </a:r>
              <a:endParaRPr lang="zh-CN" altLang="en-US" sz="1400" spc="-113" dirty="0">
                <a:solidFill>
                  <a:schemeClr val="bg1"/>
                </a:solidFill>
                <a:cs typeface="+mn-ea"/>
                <a:sym typeface="+mn-lt"/>
              </a:endParaRPr>
            </a:p>
          </p:txBody>
        </p:sp>
      </p:grpSp>
      <p:grpSp>
        <p:nvGrpSpPr>
          <p:cNvPr id="29" name="组合 28"/>
          <p:cNvGrpSpPr/>
          <p:nvPr>
            <p:custDataLst>
              <p:tags r:id="rId14"/>
            </p:custDataLst>
          </p:nvPr>
        </p:nvGrpSpPr>
        <p:grpSpPr bwMode="auto">
          <a:xfrm>
            <a:off x="8632408" y="3876362"/>
            <a:ext cx="885825" cy="933450"/>
            <a:chOff x="9036558" y="2991386"/>
            <a:chExt cx="1181100" cy="1244600"/>
          </a:xfrm>
          <a:solidFill>
            <a:srgbClr val="48844B"/>
          </a:solidFill>
        </p:grpSpPr>
        <p:sp>
          <p:nvSpPr>
            <p:cNvPr id="13" name="矩形 157"/>
            <p:cNvSpPr>
              <a:spLocks noChangeArrowheads="1"/>
            </p:cNvSpPr>
            <p:nvPr>
              <p:custDataLst>
                <p:tags r:id="rId15"/>
              </p:custDataLst>
            </p:nvPr>
          </p:nvSpPr>
          <p:spPr bwMode="auto">
            <a:xfrm>
              <a:off x="9036558" y="2991386"/>
              <a:ext cx="1181100" cy="1244600"/>
            </a:xfrm>
            <a:prstGeom prst="rect">
              <a:avLst/>
            </a:prstGeom>
            <a:grpFill/>
            <a:ln>
              <a:noFill/>
            </a:ln>
            <a:effectLst/>
          </p:spPr>
          <p:txBody>
            <a:bodyPr anchor="ctr"/>
            <a:lstStyle/>
            <a:p>
              <a:pPr algn="ctr" defTabSz="685800" eaLnBrk="1" fontAlgn="auto" hangingPunct="1">
                <a:spcBef>
                  <a:spcPts val="0"/>
                </a:spcBef>
                <a:spcAft>
                  <a:spcPts val="0"/>
                </a:spcAft>
                <a:defRPr/>
              </a:pPr>
              <a:endParaRPr lang="zh-CN" altLang="zh-CN" sz="1100">
                <a:solidFill>
                  <a:schemeClr val="bg1"/>
                </a:solidFill>
                <a:cs typeface="+mn-ea"/>
                <a:sym typeface="+mn-lt"/>
              </a:endParaRPr>
            </a:p>
          </p:txBody>
        </p:sp>
        <p:sp>
          <p:nvSpPr>
            <p:cNvPr id="31" name="文本框 19"/>
            <p:cNvSpPr>
              <a:spLocks noChangeArrowheads="1"/>
            </p:cNvSpPr>
            <p:nvPr>
              <p:custDataLst>
                <p:tags r:id="rId16"/>
              </p:custDataLst>
            </p:nvPr>
          </p:nvSpPr>
          <p:spPr bwMode="auto">
            <a:xfrm>
              <a:off x="9236830" y="3264873"/>
              <a:ext cx="780557" cy="6976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Calibri" panose="020F0502020204030204" charset="0"/>
                  <a:ea typeface="宋体" panose="02010600030101010101" pitchFamily="2" charset="-122"/>
                </a:defRPr>
              </a:lvl1pPr>
              <a:lvl2pPr marL="742950" indent="-285750">
                <a:defRPr sz="1900">
                  <a:solidFill>
                    <a:schemeClr val="tx1"/>
                  </a:solidFill>
                  <a:latin typeface="Calibri" panose="020F0502020204030204" charset="0"/>
                  <a:ea typeface="宋体" panose="02010600030101010101" pitchFamily="2" charset="-122"/>
                </a:defRPr>
              </a:lvl2pPr>
              <a:lvl3pPr marL="1143000" indent="-228600">
                <a:defRPr sz="1900">
                  <a:solidFill>
                    <a:schemeClr val="tx1"/>
                  </a:solidFill>
                  <a:latin typeface="Calibri" panose="020F0502020204030204" charset="0"/>
                  <a:ea typeface="宋体" panose="02010600030101010101" pitchFamily="2" charset="-122"/>
                </a:defRPr>
              </a:lvl3pPr>
              <a:lvl4pPr marL="1600200" indent="-228600">
                <a:defRPr sz="1900">
                  <a:solidFill>
                    <a:schemeClr val="tx1"/>
                  </a:solidFill>
                  <a:latin typeface="Calibri" panose="020F0502020204030204" charset="0"/>
                  <a:ea typeface="宋体" panose="02010600030101010101" pitchFamily="2" charset="-122"/>
                </a:defRPr>
              </a:lvl4pPr>
              <a:lvl5pPr marL="2057400" indent="-228600">
                <a:defRPr sz="1900">
                  <a:solidFill>
                    <a:schemeClr val="tx1"/>
                  </a:solidFill>
                  <a:latin typeface="Calibri" panose="020F050202020403020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chemeClr val="bg1"/>
                  </a:solidFill>
                  <a:latin typeface="+mn-lt"/>
                  <a:ea typeface="+mn-ea"/>
                  <a:cs typeface="+mn-ea"/>
                  <a:sym typeface="+mn-lt"/>
                </a:rPr>
                <a:t>04</a:t>
              </a:r>
              <a:endParaRPr lang="zh-CN" altLang="en-US" sz="1600" dirty="0">
                <a:solidFill>
                  <a:schemeClr val="bg1"/>
                </a:solidFill>
                <a:latin typeface="+mn-lt"/>
                <a:ea typeface="+mn-ea"/>
                <a:cs typeface="+mn-ea"/>
                <a:sym typeface="+mn-lt"/>
              </a:endParaRPr>
            </a:p>
          </p:txBody>
        </p:sp>
      </p:grpSp>
      <p:sp>
        <p:nvSpPr>
          <p:cNvPr id="33" name="TextBox 11"/>
          <p:cNvSpPr txBox="1">
            <a:spLocks noChangeArrowheads="1"/>
          </p:cNvSpPr>
          <p:nvPr>
            <p:custDataLst>
              <p:tags r:id="rId17"/>
            </p:custDataLst>
          </p:nvPr>
        </p:nvSpPr>
        <p:spPr bwMode="auto">
          <a:xfrm flipH="1">
            <a:off x="2793415" y="4746741"/>
            <a:ext cx="1502726" cy="52197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sz="1400" b="1" kern="0" dirty="0">
                <a:solidFill>
                  <a:schemeClr val="tx1">
                    <a:lumMod val="65000"/>
                    <a:lumOff val="35000"/>
                  </a:schemeClr>
                </a:solidFill>
                <a:latin typeface="+mn-lt"/>
                <a:ea typeface="+mn-ea"/>
                <a:cs typeface="+mn-ea"/>
                <a:sym typeface="+mn-lt"/>
              </a:rPr>
              <a:t>（一）及时复习</a:t>
            </a:r>
            <a:endParaRPr sz="1400" b="1" kern="0" dirty="0">
              <a:solidFill>
                <a:schemeClr val="tx1">
                  <a:lumMod val="65000"/>
                  <a:lumOff val="35000"/>
                </a:schemeClr>
              </a:solidFill>
              <a:latin typeface="+mn-lt"/>
              <a:ea typeface="+mn-ea"/>
              <a:cs typeface="+mn-ea"/>
              <a:sym typeface="+mn-lt"/>
            </a:endParaRPr>
          </a:p>
        </p:txBody>
      </p:sp>
      <p:sp>
        <p:nvSpPr>
          <p:cNvPr id="35" name="TextBox 11"/>
          <p:cNvSpPr txBox="1">
            <a:spLocks noChangeArrowheads="1"/>
          </p:cNvSpPr>
          <p:nvPr>
            <p:custDataLst>
              <p:tags r:id="rId18"/>
            </p:custDataLst>
          </p:nvPr>
        </p:nvSpPr>
        <p:spPr bwMode="auto">
          <a:xfrm flipH="1">
            <a:off x="4597063" y="5283431"/>
            <a:ext cx="1628775" cy="306705"/>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sz="1400" b="1" kern="0" dirty="0">
                <a:solidFill>
                  <a:schemeClr val="tx1">
                    <a:lumMod val="65000"/>
                    <a:lumOff val="35000"/>
                  </a:schemeClr>
                </a:solidFill>
                <a:latin typeface="+mn-lt"/>
                <a:ea typeface="+mn-ea"/>
                <a:cs typeface="+mn-ea"/>
                <a:sym typeface="+mn-lt"/>
              </a:rPr>
              <a:t>（二）联想</a:t>
            </a:r>
            <a:endParaRPr sz="1400" b="1" kern="0" dirty="0">
              <a:solidFill>
                <a:schemeClr val="tx1">
                  <a:lumMod val="65000"/>
                  <a:lumOff val="35000"/>
                </a:schemeClr>
              </a:solidFill>
              <a:latin typeface="+mn-lt"/>
              <a:ea typeface="+mn-ea"/>
              <a:cs typeface="+mn-ea"/>
              <a:sym typeface="+mn-lt"/>
            </a:endParaRPr>
          </a:p>
        </p:txBody>
      </p:sp>
      <p:sp>
        <p:nvSpPr>
          <p:cNvPr id="14" name="TextBox 11"/>
          <p:cNvSpPr txBox="1">
            <a:spLocks noChangeArrowheads="1"/>
          </p:cNvSpPr>
          <p:nvPr>
            <p:custDataLst>
              <p:tags r:id="rId19"/>
            </p:custDataLst>
          </p:nvPr>
        </p:nvSpPr>
        <p:spPr bwMode="auto">
          <a:xfrm flipH="1">
            <a:off x="6469279" y="4615657"/>
            <a:ext cx="1628775" cy="521970"/>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eaLnBrk="1" fontAlgn="auto" hangingPunct="1">
              <a:spcBef>
                <a:spcPts val="0"/>
              </a:spcBef>
              <a:spcAft>
                <a:spcPts val="0"/>
              </a:spcAft>
              <a:buClr>
                <a:srgbClr val="C00000"/>
              </a:buClr>
              <a:buFont typeface="Wingdings" panose="05000000000000000000" pitchFamily="2" charset="2"/>
              <a:buChar char="n"/>
              <a:defRPr/>
            </a:pPr>
            <a:r>
              <a:rPr sz="1400" b="1" kern="0" dirty="0">
                <a:solidFill>
                  <a:schemeClr val="tx1">
                    <a:lumMod val="65000"/>
                    <a:lumOff val="35000"/>
                  </a:schemeClr>
                </a:solidFill>
                <a:latin typeface="+mn-lt"/>
                <a:ea typeface="+mn-ea"/>
                <a:cs typeface="+mn-ea"/>
                <a:sym typeface="+mn-lt"/>
              </a:rPr>
              <a:t>（三）适当的超额学习</a:t>
            </a:r>
            <a:endParaRPr sz="1400" b="1" kern="0" dirty="0">
              <a:solidFill>
                <a:schemeClr val="tx1">
                  <a:lumMod val="65000"/>
                  <a:lumOff val="35000"/>
                </a:schemeClr>
              </a:solidFill>
              <a:latin typeface="+mn-lt"/>
              <a:ea typeface="+mn-ea"/>
              <a:cs typeface="+mn-ea"/>
              <a:sym typeface="+mn-lt"/>
            </a:endParaRPr>
          </a:p>
        </p:txBody>
      </p:sp>
      <p:sp>
        <p:nvSpPr>
          <p:cNvPr id="15" name="TextBox 11"/>
          <p:cNvSpPr txBox="1">
            <a:spLocks noChangeArrowheads="1"/>
          </p:cNvSpPr>
          <p:nvPr>
            <p:custDataLst>
              <p:tags r:id="rId20"/>
            </p:custDataLst>
          </p:nvPr>
        </p:nvSpPr>
        <p:spPr bwMode="auto">
          <a:xfrm flipH="1">
            <a:off x="8485505" y="5283200"/>
            <a:ext cx="1720850" cy="52197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algn="just" eaLnBrk="1" fontAlgn="auto" hangingPunct="1">
              <a:spcBef>
                <a:spcPts val="0"/>
              </a:spcBef>
              <a:spcAft>
                <a:spcPts val="0"/>
              </a:spcAft>
              <a:buClr>
                <a:srgbClr val="C00000"/>
              </a:buClr>
              <a:buFont typeface="Wingdings" panose="05000000000000000000" pitchFamily="2" charset="2"/>
              <a:buChar char="n"/>
              <a:defRPr/>
            </a:pPr>
            <a:r>
              <a:rPr sz="1400" b="1" kern="0" dirty="0">
                <a:solidFill>
                  <a:schemeClr val="tx1">
                    <a:lumMod val="65000"/>
                    <a:lumOff val="35000"/>
                  </a:schemeClr>
                </a:solidFill>
                <a:latin typeface="+mn-lt"/>
                <a:ea typeface="+mn-ea"/>
                <a:cs typeface="+mn-ea"/>
                <a:sym typeface="+mn-lt"/>
              </a:rPr>
              <a:t>（四）分散学习优于集中学习</a:t>
            </a:r>
            <a:endParaRPr sz="1400" b="1" kern="0" dirty="0">
              <a:solidFill>
                <a:schemeClr val="tx1">
                  <a:lumMod val="65000"/>
                  <a:lumOff val="35000"/>
                </a:schemeClr>
              </a:solidFill>
              <a:latin typeface="+mn-lt"/>
              <a:ea typeface="+mn-ea"/>
              <a:cs typeface="+mn-ea"/>
              <a:sym typeface="+mn-lt"/>
            </a:endParaRPr>
          </a:p>
        </p:txBody>
      </p:sp>
      <p:sp>
        <p:nvSpPr>
          <p:cNvPr id="16" name="矩形 15"/>
          <p:cNvSpPr/>
          <p:nvPr/>
        </p:nvSpPr>
        <p:spPr>
          <a:xfrm>
            <a:off x="1826895" y="1412875"/>
            <a:ext cx="9180830" cy="1568450"/>
          </a:xfrm>
          <a:prstGeom prst="rect">
            <a:avLst/>
          </a:prstGeom>
        </p:spPr>
        <p:txBody>
          <a:bodyPr wrap="square">
            <a:spAutoFit/>
          </a:bodyPr>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提高记忆的效率，应尽可能动员多种感官参加学习活动。心理学研究表明，人在学习时，只听能记住 60%，只看能记住 70%，而看、听、说相结合能记住 86%。由此可见，学习时，光听的记忆效果最差，正所谓“耳闻不如眼见，更不如闻、看、说、写”。多种感官的调动，能动员脑的各部位协同合作，来接收和处理信息。这种方法在掌握各种语言文字的过程中效果显著。</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300"/>
                                        <p:tgtEl>
                                          <p:spTgt spid="17"/>
                                        </p:tgtEl>
                                        <p:attrNameLst>
                                          <p:attrName>ppt_y</p:attrName>
                                        </p:attrNameLst>
                                      </p:cBhvr>
                                      <p:tavLst>
                                        <p:tav tm="0">
                                          <p:val>
                                            <p:strVal val="#ppt_y+#ppt_h*1.125000"/>
                                          </p:val>
                                        </p:tav>
                                        <p:tav tm="100000">
                                          <p:val>
                                            <p:strVal val="#ppt_y"/>
                                          </p:val>
                                        </p:tav>
                                      </p:tavLst>
                                    </p:anim>
                                    <p:animEffect transition="in" filter="wipe(up)">
                                      <p:cBhvr>
                                        <p:cTn id="8" dur="300"/>
                                        <p:tgtEl>
                                          <p:spTgt spid="17"/>
                                        </p:tgtEl>
                                      </p:cBhvr>
                                    </p:animEffect>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anim calcmode="lin" valueType="num">
                                      <p:cBhvr>
                                        <p:cTn id="13" dur="500" fill="hold"/>
                                        <p:tgtEl>
                                          <p:spTgt spid="33"/>
                                        </p:tgtEl>
                                        <p:attrNameLst>
                                          <p:attrName>ppt_x</p:attrName>
                                        </p:attrNameLst>
                                      </p:cBhvr>
                                      <p:tavLst>
                                        <p:tav tm="0">
                                          <p:val>
                                            <p:strVal val="#ppt_x"/>
                                          </p:val>
                                        </p:tav>
                                        <p:tav tm="100000">
                                          <p:val>
                                            <p:strVal val="#ppt_x"/>
                                          </p:val>
                                        </p:tav>
                                      </p:tavLst>
                                    </p:anim>
                                    <p:anim calcmode="lin" valueType="num">
                                      <p:cBhvr>
                                        <p:cTn id="14" dur="5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300"/>
                                        <p:tgtEl>
                                          <p:spTgt spid="20"/>
                                        </p:tgtEl>
                                        <p:attrNameLst>
                                          <p:attrName>ppt_y</p:attrName>
                                        </p:attrNameLst>
                                      </p:cBhvr>
                                      <p:tavLst>
                                        <p:tav tm="0">
                                          <p:val>
                                            <p:strVal val="#ppt_y+#ppt_h*1.125000"/>
                                          </p:val>
                                        </p:tav>
                                        <p:tav tm="100000">
                                          <p:val>
                                            <p:strVal val="#ppt_y"/>
                                          </p:val>
                                        </p:tav>
                                      </p:tavLst>
                                    </p:anim>
                                    <p:animEffect transition="in" filter="wipe(up)">
                                      <p:cBhvr>
                                        <p:cTn id="19" dur="300"/>
                                        <p:tgtEl>
                                          <p:spTgt spid="20"/>
                                        </p:tgtEl>
                                      </p:cBhvr>
                                    </p:animEffect>
                                  </p:childTnLst>
                                </p:cTn>
                              </p:par>
                            </p:childTnLst>
                          </p:cTn>
                        </p:par>
                        <p:par>
                          <p:cTn id="20" fill="hold">
                            <p:stCondLst>
                              <p:cond delay="1500"/>
                            </p:stCondLst>
                            <p:childTnLst>
                              <p:par>
                                <p:cTn id="21" presetID="47" presetClass="entr" presetSubtype="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anim calcmode="lin" valueType="num">
                                      <p:cBhvr>
                                        <p:cTn id="24" dur="500" fill="hold"/>
                                        <p:tgtEl>
                                          <p:spTgt spid="35"/>
                                        </p:tgtEl>
                                        <p:attrNameLst>
                                          <p:attrName>ppt_x</p:attrName>
                                        </p:attrNameLst>
                                      </p:cBhvr>
                                      <p:tavLst>
                                        <p:tav tm="0">
                                          <p:val>
                                            <p:strVal val="#ppt_x"/>
                                          </p:val>
                                        </p:tav>
                                        <p:tav tm="100000">
                                          <p:val>
                                            <p:strVal val="#ppt_x"/>
                                          </p:val>
                                        </p:tav>
                                      </p:tavLst>
                                    </p:anim>
                                    <p:anim calcmode="lin" valueType="num">
                                      <p:cBhvr>
                                        <p:cTn id="25" dur="500" fill="hold"/>
                                        <p:tgtEl>
                                          <p:spTgt spid="3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2" presetClass="entr" presetSubtype="4"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300"/>
                                        <p:tgtEl>
                                          <p:spTgt spid="23"/>
                                        </p:tgtEl>
                                        <p:attrNameLst>
                                          <p:attrName>ppt_y</p:attrName>
                                        </p:attrNameLst>
                                      </p:cBhvr>
                                      <p:tavLst>
                                        <p:tav tm="0">
                                          <p:val>
                                            <p:strVal val="#ppt_y+#ppt_h*1.125000"/>
                                          </p:val>
                                        </p:tav>
                                        <p:tav tm="100000">
                                          <p:val>
                                            <p:strVal val="#ppt_y"/>
                                          </p:val>
                                        </p:tav>
                                      </p:tavLst>
                                    </p:anim>
                                    <p:animEffect transition="in" filter="wipe(up)">
                                      <p:cBhvr>
                                        <p:cTn id="30" dur="300"/>
                                        <p:tgtEl>
                                          <p:spTgt spid="23"/>
                                        </p:tgtEl>
                                      </p:cBhvr>
                                    </p:animEffect>
                                  </p:childTnLst>
                                </p:cTn>
                              </p:par>
                            </p:childTnLst>
                          </p:cTn>
                        </p:par>
                        <p:par>
                          <p:cTn id="31" fill="hold">
                            <p:stCondLst>
                              <p:cond delay="2500"/>
                            </p:stCondLst>
                            <p:childTnLst>
                              <p:par>
                                <p:cTn id="32" presetID="47"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anim calcmode="lin" valueType="num">
                                      <p:cBhvr>
                                        <p:cTn id="35" dur="500" fill="hold"/>
                                        <p:tgtEl>
                                          <p:spTgt spid="14"/>
                                        </p:tgtEl>
                                        <p:attrNameLst>
                                          <p:attrName>ppt_x</p:attrName>
                                        </p:attrNameLst>
                                      </p:cBhvr>
                                      <p:tavLst>
                                        <p:tav tm="0">
                                          <p:val>
                                            <p:strVal val="#ppt_x"/>
                                          </p:val>
                                        </p:tav>
                                        <p:tav tm="100000">
                                          <p:val>
                                            <p:strVal val="#ppt_x"/>
                                          </p:val>
                                        </p:tav>
                                      </p:tavLst>
                                    </p:anim>
                                    <p:anim calcmode="lin" valueType="num">
                                      <p:cBhvr>
                                        <p:cTn id="36" dur="500" fill="hold"/>
                                        <p:tgtEl>
                                          <p:spTgt spid="14"/>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12" presetClass="entr" presetSubtype="4"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300"/>
                                        <p:tgtEl>
                                          <p:spTgt spid="29"/>
                                        </p:tgtEl>
                                        <p:attrNameLst>
                                          <p:attrName>ppt_y</p:attrName>
                                        </p:attrNameLst>
                                      </p:cBhvr>
                                      <p:tavLst>
                                        <p:tav tm="0">
                                          <p:val>
                                            <p:strVal val="#ppt_y+#ppt_h*1.125000"/>
                                          </p:val>
                                        </p:tav>
                                        <p:tav tm="100000">
                                          <p:val>
                                            <p:strVal val="#ppt_y"/>
                                          </p:val>
                                        </p:tav>
                                      </p:tavLst>
                                    </p:anim>
                                    <p:animEffect transition="in" filter="wipe(up)">
                                      <p:cBhvr>
                                        <p:cTn id="41" dur="300"/>
                                        <p:tgtEl>
                                          <p:spTgt spid="29"/>
                                        </p:tgtEl>
                                      </p:cBhvr>
                                    </p:animEffect>
                                  </p:childTnLst>
                                </p:cTn>
                              </p:par>
                            </p:childTnLst>
                          </p:cTn>
                        </p:par>
                        <p:par>
                          <p:cTn id="42" fill="hold">
                            <p:stCondLst>
                              <p:cond delay="3500"/>
                            </p:stCondLst>
                            <p:childTnLst>
                              <p:par>
                                <p:cTn id="43" presetID="47" presetClass="entr" presetSubtype="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anim calcmode="lin" valueType="num">
                                      <p:cBhvr>
                                        <p:cTn id="46" dur="500" fill="hold"/>
                                        <p:tgtEl>
                                          <p:spTgt spid="15"/>
                                        </p:tgtEl>
                                        <p:attrNameLst>
                                          <p:attrName>ppt_x</p:attrName>
                                        </p:attrNameLst>
                                      </p:cBhvr>
                                      <p:tavLst>
                                        <p:tav tm="0">
                                          <p:val>
                                            <p:strVal val="#ppt_x"/>
                                          </p:val>
                                        </p:tav>
                                        <p:tav tm="100000">
                                          <p:val>
                                            <p:strVal val="#ppt_x"/>
                                          </p:val>
                                        </p:tav>
                                      </p:tavLst>
                                    </p:anim>
                                    <p:anim calcmode="lin" valueType="num">
                                      <p:cBhvr>
                                        <p:cTn id="47" dur="500" fill="hold"/>
                                        <p:tgtEl>
                                          <p:spTgt spid="15"/>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5" grpId="0" bldLvl="0" animBg="1"/>
      <p:bldP spid="14" grpId="0" bldLvl="0" animBg="1"/>
      <p:bldP spid="15"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6580505" y="2684780"/>
            <a:ext cx="384048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一、学习方式问题</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13765" y="1330960"/>
            <a:ext cx="4866640" cy="5123815"/>
          </a:xfrm>
          <a:prstGeom prst="rect">
            <a:avLst/>
          </a:prstGeom>
        </p:spPr>
      </p:pic>
      <p:sp>
        <p:nvSpPr>
          <p:cNvPr id="5" name="矩形 4"/>
          <p:cNvSpPr/>
          <p:nvPr/>
        </p:nvSpPr>
        <p:spPr>
          <a:xfrm>
            <a:off x="1035050" y="570230"/>
            <a:ext cx="10147300" cy="583565"/>
          </a:xfrm>
          <a:prstGeom prst="rect">
            <a:avLst/>
          </a:prstGeom>
        </p:spPr>
        <p:txBody>
          <a:bodyPr wrap="square">
            <a:spAutoFit/>
          </a:bodyPr>
          <a:lstStyle/>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任务四　拒绝焦虑：大学生常见的学习心理障碍及调适</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4" name="矩形: 圆角 2"/>
          <p:cNvSpPr/>
          <p:nvPr/>
        </p:nvSpPr>
        <p:spPr>
          <a:xfrm>
            <a:off x="6580505" y="3996055"/>
            <a:ext cx="384048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二、学习动机问题</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2" name="矩形: 圆角 2"/>
          <p:cNvSpPr/>
          <p:nvPr/>
        </p:nvSpPr>
        <p:spPr>
          <a:xfrm>
            <a:off x="6580505" y="5307330"/>
            <a:ext cx="384048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三、考试焦虑问题</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2"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4045" y="424815"/>
            <a:ext cx="10274935" cy="6433185"/>
          </a:xfrm>
          <a:prstGeom prst="rect">
            <a:avLst/>
          </a:prstGeom>
        </p:spPr>
      </p:pic>
      <p:sp>
        <p:nvSpPr>
          <p:cNvPr id="6" name="矩形 5"/>
          <p:cNvSpPr/>
          <p:nvPr/>
        </p:nvSpPr>
        <p:spPr>
          <a:xfrm>
            <a:off x="2070100" y="2204720"/>
            <a:ext cx="7103745" cy="3211830"/>
          </a:xfrm>
          <a:prstGeom prst="rect">
            <a:avLst/>
          </a:prstGeom>
        </p:spPr>
        <p:txBody>
          <a:bodyPr wrap="square">
            <a:noAutofit/>
          </a:bodyPr>
          <a:p>
            <a:pPr algn="just">
              <a:lnSpc>
                <a:spcPct val="125000"/>
              </a:lnSpc>
              <a:spcBef>
                <a:spcPts val="0"/>
              </a:spcBef>
              <a:spcAft>
                <a:spcPts val="0"/>
              </a:spcAft>
            </a:pPr>
            <a:r>
              <a:rPr lang="zh-CN" altLang="en-US"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习惯于填鸭式教学、死记硬背，等待老师画重点，以书本知识为中心的中学学习方式，难以适应大学学习理论与实践并重，知识与能力同步发展，强调主动探索、参与的学习模式，这种冲突、矛盾造成学生学习中的困惑、不适、混乱，还会进一步造成学生与老师相互不理解，甚至相互责怪、批评，进入一个恶性循环。许多大学生在学习方式上面临着一个大的转型，需要从多方面加以适应。</a:t>
            </a:r>
            <a:endParaRPr lang="zh-CN" altLang="en-US"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一、学习方式问题</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 name="文本框 1"/>
          <p:cNvSpPr txBox="1"/>
          <p:nvPr/>
        </p:nvSpPr>
        <p:spPr>
          <a:xfrm>
            <a:off x="1746885" y="1150620"/>
            <a:ext cx="4131310" cy="645160"/>
          </a:xfrm>
          <a:prstGeom prst="rect">
            <a:avLst/>
          </a:prstGeom>
          <a:noFill/>
        </p:spPr>
        <p:txBody>
          <a:bodyPr wrap="square" rtlCol="0">
            <a:spAutoFit/>
          </a:bodyPr>
          <a:p>
            <a:r>
              <a:rPr b="1" dirty="0">
                <a:solidFill>
                  <a:srgbClr val="4E8A3B"/>
                </a:solidFill>
                <a:effectLst/>
                <a:latin typeface="思源宋体 CN" panose="02020400000000000000" pitchFamily="18" charset="-122"/>
                <a:ea typeface="思源宋体 CN" panose="02020400000000000000" pitchFamily="18" charset="-122"/>
                <a:sym typeface="思源宋体 CN" panose="02020400000000000000" pitchFamily="18" charset="-122"/>
              </a:rPr>
              <a:t>（一）学习方式问题的原因</a:t>
            </a:r>
            <a:endParaRPr b="1" i="0" dirty="0">
              <a:solidFill>
                <a:srgbClr val="4E8A3B"/>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8"/>
          <p:cNvSpPr/>
          <p:nvPr/>
        </p:nvSpPr>
        <p:spPr>
          <a:xfrm>
            <a:off x="1102360" y="1221105"/>
            <a:ext cx="4427855" cy="511175"/>
          </a:xfrm>
          <a:prstGeom prst="rect">
            <a:avLst/>
          </a:prstGeom>
        </p:spPr>
        <p:txBody>
          <a:bodyPr wrap="square">
            <a:noAutofit/>
          </a:bodyPr>
          <a:p>
            <a:pPr algn="just">
              <a:lnSpc>
                <a:spcPct val="125000"/>
              </a:lnSpc>
              <a:spcBef>
                <a:spcPts val="0"/>
              </a:spcBef>
              <a:spcAft>
                <a:spcPts val="0"/>
              </a:spcAft>
            </a:pPr>
            <a:r>
              <a:rPr sz="2000" b="1" i="0" dirty="0">
                <a:solidFill>
                  <a:srgbClr val="4E8A3B"/>
                </a:solidFill>
                <a:effectLst/>
                <a:latin typeface="思源宋体 CN" panose="02020400000000000000" pitchFamily="18" charset="-122"/>
                <a:ea typeface="思源宋体 CN" panose="02020400000000000000" pitchFamily="18" charset="-122"/>
                <a:sym typeface="思源宋体 CN" panose="02020400000000000000" pitchFamily="18" charset="-122"/>
              </a:rPr>
              <a:t>（二）学习方式问题的解决方法</a:t>
            </a:r>
            <a:endParaRPr sz="2000" b="1" i="0" dirty="0">
              <a:solidFill>
                <a:srgbClr val="4E8A3B"/>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pPr algn="just">
              <a:lnSpc>
                <a:spcPct val="125000"/>
              </a:lnSpc>
              <a:spcBef>
                <a:spcPts val="0"/>
              </a:spcBef>
              <a:spcAft>
                <a:spcPts val="0"/>
              </a:spcAft>
            </a:pPr>
            <a:endPar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一、学习方式问题</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06" name="Oval 4"/>
          <p:cNvSpPr/>
          <p:nvPr>
            <p:custDataLst>
              <p:tags r:id="rId1"/>
            </p:custDataLst>
          </p:nvPr>
        </p:nvSpPr>
        <p:spPr>
          <a:xfrm>
            <a:off x="6199384" y="1574678"/>
            <a:ext cx="531628" cy="5316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cs typeface="+mn-ea"/>
              <a:sym typeface="+mn-lt"/>
            </a:endParaRPr>
          </a:p>
        </p:txBody>
      </p:sp>
      <p:sp>
        <p:nvSpPr>
          <p:cNvPr id="107" name="Arc 5"/>
          <p:cNvSpPr/>
          <p:nvPr>
            <p:custDataLst>
              <p:tags r:id="rId2"/>
            </p:custDataLst>
          </p:nvPr>
        </p:nvSpPr>
        <p:spPr>
          <a:xfrm>
            <a:off x="6139243" y="1511985"/>
            <a:ext cx="651909" cy="651909"/>
          </a:xfrm>
          <a:prstGeom prst="arc">
            <a:avLst>
              <a:gd name="adj1" fmla="val 12770549"/>
              <a:gd name="adj2" fmla="val 2991777"/>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sym typeface="+mn-lt"/>
            </a:endParaRPr>
          </a:p>
        </p:txBody>
      </p:sp>
      <p:sp>
        <p:nvSpPr>
          <p:cNvPr id="108" name="Oval 6"/>
          <p:cNvSpPr/>
          <p:nvPr>
            <p:custDataLst>
              <p:tags r:id="rId3"/>
            </p:custDataLst>
          </p:nvPr>
        </p:nvSpPr>
        <p:spPr>
          <a:xfrm>
            <a:off x="7252118" y="3234056"/>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cs typeface="+mn-ea"/>
              <a:sym typeface="+mn-lt"/>
            </a:endParaRPr>
          </a:p>
        </p:txBody>
      </p:sp>
      <p:sp>
        <p:nvSpPr>
          <p:cNvPr id="109" name="Oval 7"/>
          <p:cNvSpPr/>
          <p:nvPr>
            <p:custDataLst>
              <p:tags r:id="rId4"/>
            </p:custDataLst>
          </p:nvPr>
        </p:nvSpPr>
        <p:spPr>
          <a:xfrm>
            <a:off x="2499366" y="2622684"/>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cs typeface="+mn-ea"/>
              <a:sym typeface="+mn-lt"/>
            </a:endParaRPr>
          </a:p>
        </p:txBody>
      </p:sp>
      <p:sp>
        <p:nvSpPr>
          <p:cNvPr id="110" name="Oval 8"/>
          <p:cNvSpPr/>
          <p:nvPr/>
        </p:nvSpPr>
        <p:spPr>
          <a:xfrm>
            <a:off x="1262443" y="4333196"/>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cs typeface="+mn-ea"/>
              <a:sym typeface="+mn-lt"/>
            </a:endParaRPr>
          </a:p>
        </p:txBody>
      </p:sp>
      <p:sp>
        <p:nvSpPr>
          <p:cNvPr id="111" name="Arc 11"/>
          <p:cNvSpPr/>
          <p:nvPr>
            <p:custDataLst>
              <p:tags r:id="rId5"/>
            </p:custDataLst>
          </p:nvPr>
        </p:nvSpPr>
        <p:spPr>
          <a:xfrm>
            <a:off x="2437803" y="2561121"/>
            <a:ext cx="941832" cy="941832"/>
          </a:xfrm>
          <a:prstGeom prst="arc">
            <a:avLst>
              <a:gd name="adj1" fmla="val 16200000"/>
              <a:gd name="adj2" fmla="val 12544473"/>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sym typeface="+mn-lt"/>
            </a:endParaRPr>
          </a:p>
        </p:txBody>
      </p:sp>
      <p:sp>
        <p:nvSpPr>
          <p:cNvPr id="112" name="Oval 13"/>
          <p:cNvSpPr/>
          <p:nvPr>
            <p:custDataLst>
              <p:tags r:id="rId6"/>
            </p:custDataLst>
          </p:nvPr>
        </p:nvSpPr>
        <p:spPr>
          <a:xfrm>
            <a:off x="8230313" y="4997684"/>
            <a:ext cx="531628" cy="5316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cs typeface="+mn-ea"/>
              <a:sym typeface="+mn-lt"/>
            </a:endParaRPr>
          </a:p>
        </p:txBody>
      </p:sp>
      <p:sp>
        <p:nvSpPr>
          <p:cNvPr id="113" name="Arc 14"/>
          <p:cNvSpPr/>
          <p:nvPr>
            <p:custDataLst>
              <p:tags r:id="rId7"/>
            </p:custDataLst>
          </p:nvPr>
        </p:nvSpPr>
        <p:spPr>
          <a:xfrm>
            <a:off x="8170172" y="4934991"/>
            <a:ext cx="651909" cy="651909"/>
          </a:xfrm>
          <a:prstGeom prst="arc">
            <a:avLst>
              <a:gd name="adj1" fmla="val 12770549"/>
              <a:gd name="adj2" fmla="val 2991777"/>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sym typeface="+mn-lt"/>
            </a:endParaRPr>
          </a:p>
        </p:txBody>
      </p:sp>
      <p:sp>
        <p:nvSpPr>
          <p:cNvPr id="117" name="Rectangle 20"/>
          <p:cNvSpPr/>
          <p:nvPr>
            <p:custDataLst>
              <p:tags r:id="rId8"/>
            </p:custDataLst>
          </p:nvPr>
        </p:nvSpPr>
        <p:spPr>
          <a:xfrm>
            <a:off x="3469005" y="2933700"/>
            <a:ext cx="3384550" cy="1194435"/>
          </a:xfrm>
          <a:prstGeom prst="rect">
            <a:avLst/>
          </a:prstGeom>
        </p:spPr>
        <p:txBody>
          <a:bodyPr wrap="square">
            <a:noAutofit/>
          </a:bodyPr>
          <a:lstStyle/>
          <a:p>
            <a:pPr algn="l">
              <a:lnSpc>
                <a:spcPct val="100000"/>
              </a:lnSpc>
              <a:buClrTx/>
              <a:buSzTx/>
              <a:buFontTx/>
              <a:buNone/>
            </a:pPr>
            <a:r>
              <a:rPr lang="zh-CN" altLang="en-US" sz="2000" dirty="0">
                <a:solidFill>
                  <a:srgbClr val="002060"/>
                </a:solidFill>
                <a:latin typeface="楷体" panose="02010609060101010101" charset="-122"/>
                <a:ea typeface="楷体" panose="02010609060101010101" charset="-122"/>
                <a:cs typeface="楷体" panose="02010609060101010101" charset="-122"/>
                <a:sym typeface="思源宋体 CN" panose="02020400000000000000" pitchFamily="18" charset="-122"/>
              </a:rPr>
              <a:t>摆脱应试学习方式的束缚，做自己学习的主人。</a:t>
            </a:r>
            <a:endParaRPr lang="zh-CN" altLang="en-US" sz="2000" dirty="0">
              <a:solidFill>
                <a:srgbClr val="002060"/>
              </a:solidFill>
              <a:latin typeface="楷体" panose="02010609060101010101" charset="-122"/>
              <a:ea typeface="楷体" panose="02010609060101010101" charset="-122"/>
              <a:cs typeface="楷体" panose="02010609060101010101" charset="-122"/>
              <a:sym typeface="+mn-lt"/>
            </a:endParaRPr>
          </a:p>
        </p:txBody>
      </p:sp>
      <p:sp>
        <p:nvSpPr>
          <p:cNvPr id="119" name="Rectangle 23"/>
          <p:cNvSpPr/>
          <p:nvPr>
            <p:custDataLst>
              <p:tags r:id="rId9"/>
            </p:custDataLst>
          </p:nvPr>
        </p:nvSpPr>
        <p:spPr>
          <a:xfrm>
            <a:off x="6935470" y="1722120"/>
            <a:ext cx="3606165" cy="891540"/>
          </a:xfrm>
          <a:prstGeom prst="rect">
            <a:avLst/>
          </a:prstGeom>
        </p:spPr>
        <p:txBody>
          <a:bodyPr wrap="square">
            <a:spAutoFit/>
          </a:bodyPr>
          <a:lstStyle/>
          <a:p>
            <a:pPr>
              <a:lnSpc>
                <a:spcPct val="130000"/>
              </a:lnSpc>
              <a:spcBef>
                <a:spcPct val="0"/>
              </a:spcBef>
              <a:buNone/>
            </a:pPr>
            <a:r>
              <a:rPr lang="zh-CN" altLang="en-US" sz="2000" dirty="0">
                <a:solidFill>
                  <a:srgbClr val="002060"/>
                </a:solidFill>
                <a:latin typeface="楷体" panose="02010609060101010101" charset="-122"/>
                <a:ea typeface="楷体" panose="02010609060101010101" charset="-122"/>
                <a:cs typeface="楷体" panose="02010609060101010101" charset="-122"/>
                <a:sym typeface="思源宋体 CN" panose="02020400000000000000" pitchFamily="18" charset="-122"/>
              </a:rPr>
              <a:t>适应大学的师生关系，变“老师找”为“找老师”。</a:t>
            </a:r>
            <a:endParaRPr lang="zh-CN" altLang="en-US" sz="1600" dirty="0">
              <a:solidFill>
                <a:srgbClr val="002060"/>
              </a:solidFill>
              <a:latin typeface="楷体" panose="02010609060101010101" charset="-122"/>
              <a:ea typeface="楷体" panose="02010609060101010101" charset="-122"/>
              <a:cs typeface="楷体" panose="02010609060101010101" charset="-122"/>
              <a:sym typeface="+mn-lt"/>
            </a:endParaRPr>
          </a:p>
        </p:txBody>
      </p:sp>
      <p:sp>
        <p:nvSpPr>
          <p:cNvPr id="121" name="Rectangle 26"/>
          <p:cNvSpPr/>
          <p:nvPr>
            <p:custDataLst>
              <p:tags r:id="rId10"/>
            </p:custDataLst>
          </p:nvPr>
        </p:nvSpPr>
        <p:spPr>
          <a:xfrm>
            <a:off x="8166100" y="3545205"/>
            <a:ext cx="3019425" cy="891540"/>
          </a:xfrm>
          <a:prstGeom prst="rect">
            <a:avLst/>
          </a:prstGeom>
        </p:spPr>
        <p:txBody>
          <a:bodyPr wrap="square">
            <a:spAutoFit/>
          </a:bodyPr>
          <a:lstStyle/>
          <a:p>
            <a:pPr>
              <a:lnSpc>
                <a:spcPct val="130000"/>
              </a:lnSpc>
              <a:spcBef>
                <a:spcPct val="0"/>
              </a:spcBef>
              <a:buNone/>
            </a:pPr>
            <a:r>
              <a:rPr lang="zh-CN" altLang="en-US" sz="2000" dirty="0">
                <a:solidFill>
                  <a:srgbClr val="002060"/>
                </a:solidFill>
                <a:latin typeface="楷体" panose="02010609060101010101" charset="-122"/>
                <a:ea typeface="楷体" panose="02010609060101010101" charset="-122"/>
                <a:cs typeface="楷体" panose="02010609060101010101" charset="-122"/>
                <a:sym typeface="思源宋体 CN" panose="02020400000000000000" pitchFamily="18" charset="-122"/>
              </a:rPr>
              <a:t>学会时间管理，合理安排学习活动。</a:t>
            </a:r>
            <a:endParaRPr lang="zh-CN" altLang="en-US" sz="1600" dirty="0">
              <a:solidFill>
                <a:srgbClr val="002060"/>
              </a:solidFill>
              <a:latin typeface="楷体" panose="02010609060101010101" charset="-122"/>
              <a:ea typeface="楷体" panose="02010609060101010101" charset="-122"/>
              <a:cs typeface="楷体" panose="02010609060101010101" charset="-122"/>
              <a:sym typeface="+mn-lt"/>
            </a:endParaRPr>
          </a:p>
        </p:txBody>
      </p:sp>
      <p:sp>
        <p:nvSpPr>
          <p:cNvPr id="123" name="Rectangle 29"/>
          <p:cNvSpPr/>
          <p:nvPr>
            <p:custDataLst>
              <p:tags r:id="rId11"/>
            </p:custDataLst>
          </p:nvPr>
        </p:nvSpPr>
        <p:spPr>
          <a:xfrm>
            <a:off x="8882222" y="5166085"/>
            <a:ext cx="2670309" cy="891540"/>
          </a:xfrm>
          <a:prstGeom prst="rect">
            <a:avLst/>
          </a:prstGeom>
        </p:spPr>
        <p:txBody>
          <a:bodyPr wrap="square">
            <a:spAutoFit/>
          </a:bodyPr>
          <a:lstStyle/>
          <a:p>
            <a:pPr>
              <a:lnSpc>
                <a:spcPct val="130000"/>
              </a:lnSpc>
              <a:spcBef>
                <a:spcPct val="0"/>
              </a:spcBef>
              <a:buNone/>
            </a:pPr>
            <a:r>
              <a:rPr lang="zh-CN" altLang="en-US" sz="2000" dirty="0">
                <a:solidFill>
                  <a:srgbClr val="002060"/>
                </a:solidFill>
                <a:latin typeface="楷体" panose="02010609060101010101" charset="-122"/>
                <a:ea typeface="楷体" panose="02010609060101010101" charset="-122"/>
                <a:cs typeface="楷体" panose="02010609060101010101" charset="-122"/>
                <a:sym typeface="思源宋体 CN" panose="02020400000000000000" pitchFamily="18" charset="-122"/>
              </a:rPr>
              <a:t>找到适合自己的学习方法。</a:t>
            </a:r>
            <a:endParaRPr lang="zh-CN" altLang="en-US" sz="1600" dirty="0">
              <a:solidFill>
                <a:srgbClr val="002060"/>
              </a:solidFill>
              <a:latin typeface="楷体" panose="02010609060101010101" charset="-122"/>
              <a:ea typeface="楷体" panose="02010609060101010101" charset="-122"/>
              <a:cs typeface="楷体" panose="02010609060101010101" charset="-122"/>
              <a:sym typeface="+mn-lt"/>
            </a:endParaRPr>
          </a:p>
        </p:txBody>
      </p:sp>
      <p:cxnSp>
        <p:nvCxnSpPr>
          <p:cNvPr id="124" name="Curved Connector 30"/>
          <p:cNvCxnSpPr>
            <a:stCxn id="110" idx="0"/>
          </p:cNvCxnSpPr>
          <p:nvPr/>
        </p:nvCxnSpPr>
        <p:spPr>
          <a:xfrm rot="5400000" flipH="1" flipV="1">
            <a:off x="1551960" y="3385791"/>
            <a:ext cx="1067242" cy="827569"/>
          </a:xfrm>
          <a:prstGeom prst="curvedConnector3">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5" name="Freeform 31"/>
          <p:cNvSpPr/>
          <p:nvPr>
            <p:custDataLst>
              <p:tags r:id="rId12"/>
            </p:custDataLst>
          </p:nvPr>
        </p:nvSpPr>
        <p:spPr>
          <a:xfrm>
            <a:off x="3264908" y="1841388"/>
            <a:ext cx="2955851" cy="845092"/>
          </a:xfrm>
          <a:custGeom>
            <a:avLst/>
            <a:gdLst>
              <a:gd name="connsiteX0" fmla="*/ 0 w 2955851"/>
              <a:gd name="connsiteY0" fmla="*/ 845092 h 845092"/>
              <a:gd name="connsiteX1" fmla="*/ 935665 w 2955851"/>
              <a:gd name="connsiteY1" fmla="*/ 58282 h 845092"/>
              <a:gd name="connsiteX2" fmla="*/ 2955851 w 2955851"/>
              <a:gd name="connsiteY2" fmla="*/ 58282 h 845092"/>
            </a:gdLst>
            <a:ahLst/>
            <a:cxnLst>
              <a:cxn ang="0">
                <a:pos x="connsiteX0" y="connsiteY0"/>
              </a:cxn>
              <a:cxn ang="0">
                <a:pos x="connsiteX1" y="connsiteY1"/>
              </a:cxn>
              <a:cxn ang="0">
                <a:pos x="connsiteX2" y="connsiteY2"/>
              </a:cxn>
            </a:cxnLst>
            <a:rect l="l" t="t" r="r" b="b"/>
            <a:pathLst>
              <a:path w="2955851" h="845092">
                <a:moveTo>
                  <a:pt x="0" y="845092"/>
                </a:moveTo>
                <a:cubicBezTo>
                  <a:pt x="221511" y="517254"/>
                  <a:pt x="443023" y="189417"/>
                  <a:pt x="935665" y="58282"/>
                </a:cubicBezTo>
                <a:cubicBezTo>
                  <a:pt x="1428307" y="-72853"/>
                  <a:pt x="2955851" y="58282"/>
                  <a:pt x="2955851" y="58282"/>
                </a:cubicBezTo>
              </a:path>
            </a:pathLst>
          </a:custGeom>
          <a:noFill/>
          <a:ln w="25400">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126" name="Curved Connector 32"/>
          <p:cNvCxnSpPr>
            <a:stCxn id="107" idx="2"/>
            <a:endCxn id="108" idx="0"/>
          </p:cNvCxnSpPr>
          <p:nvPr>
            <p:custDataLst>
              <p:tags r:id="rId13"/>
            </p:custDataLst>
          </p:nvPr>
        </p:nvCxnSpPr>
        <p:spPr>
          <a:xfrm rot="10800000" flipH="1" flipV="1">
            <a:off x="6675314" y="2087132"/>
            <a:ext cx="986158" cy="1146923"/>
          </a:xfrm>
          <a:prstGeom prst="curvedConnector4">
            <a:avLst>
              <a:gd name="adj1" fmla="val -23181"/>
              <a:gd name="adj2" fmla="val 53346"/>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7" name="Curved Connector 33"/>
          <p:cNvCxnSpPr>
            <a:stCxn id="108" idx="4"/>
          </p:cNvCxnSpPr>
          <p:nvPr>
            <p:custDataLst>
              <p:tags r:id="rId14"/>
            </p:custDataLst>
          </p:nvPr>
        </p:nvCxnSpPr>
        <p:spPr>
          <a:xfrm rot="16200000" flipH="1">
            <a:off x="7650308" y="4063927"/>
            <a:ext cx="882228" cy="859900"/>
          </a:xfrm>
          <a:prstGeom prst="curvedConnector3">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5"/>
            </p:custDataLst>
          </p:nvPr>
        </p:nvSpPr>
        <p:spPr>
          <a:xfrm>
            <a:off x="2198370" y="4309745"/>
            <a:ext cx="3409315" cy="955040"/>
          </a:xfrm>
          <a:prstGeom prst="rect">
            <a:avLst/>
          </a:prstGeom>
          <a:noFill/>
        </p:spPr>
        <p:txBody>
          <a:bodyPr wrap="square" rtlCol="0" anchor="t">
            <a:noAutofit/>
          </a:bodyPr>
          <a:p>
            <a:r>
              <a:rPr lang="zh-CN" altLang="en-US" sz="2000" dirty="0">
                <a:solidFill>
                  <a:srgbClr val="002060"/>
                </a:solidFill>
                <a:latin typeface="楷体" panose="02010609060101010101" charset="-122"/>
                <a:ea typeface="楷体" panose="02010609060101010101" charset="-122"/>
                <a:cs typeface="楷体" panose="02010609060101010101" charset="-122"/>
                <a:sym typeface="思源宋体 CN" panose="02020400000000000000" pitchFamily="18" charset="-122"/>
              </a:rPr>
              <a:t>寻找新的学习动力，克服学习没有目标的状态。</a:t>
            </a:r>
            <a:endParaRPr lang="zh-CN" altLang="en-US" sz="2000" dirty="0">
              <a:solidFill>
                <a:srgbClr val="002060"/>
              </a:solidFill>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16"/>
            </p:custDataLst>
          </p:nvPr>
        </p:nvSpPr>
        <p:spPr>
          <a:xfrm>
            <a:off x="3379470" y="2502535"/>
            <a:ext cx="1207135" cy="368300"/>
          </a:xfrm>
          <a:prstGeom prst="rect">
            <a:avLst/>
          </a:prstGeom>
          <a:noFill/>
        </p:spPr>
        <p:txBody>
          <a:bodyPr wrap="square" rtlCol="0" anchor="t">
            <a:spAutoFit/>
          </a:bodyPr>
          <a:p>
            <a:r>
              <a:rPr lang="en-US" altLang="zh-CN"/>
              <a:t>      </a:t>
            </a:r>
            <a:r>
              <a:rPr lang="zh-CN" altLang="en-US"/>
              <a:t>2</a:t>
            </a:r>
            <a:endParaRPr lang="zh-CN" altLang="en-US"/>
          </a:p>
        </p:txBody>
      </p:sp>
      <p:sp>
        <p:nvSpPr>
          <p:cNvPr id="5" name="文本框 4"/>
          <p:cNvSpPr txBox="1"/>
          <p:nvPr>
            <p:custDataLst>
              <p:tags r:id="rId17"/>
            </p:custDataLst>
          </p:nvPr>
        </p:nvSpPr>
        <p:spPr>
          <a:xfrm>
            <a:off x="8822055" y="4790440"/>
            <a:ext cx="1076325" cy="368300"/>
          </a:xfrm>
          <a:prstGeom prst="rect">
            <a:avLst/>
          </a:prstGeom>
          <a:noFill/>
        </p:spPr>
        <p:txBody>
          <a:bodyPr wrap="square" rtlCol="0" anchor="t">
            <a:spAutoFit/>
          </a:bodyPr>
          <a:p>
            <a:r>
              <a:rPr lang="en-US" altLang="zh-CN"/>
              <a:t>      5</a:t>
            </a:r>
            <a:endParaRPr lang="en-US" altLang="zh-CN"/>
          </a:p>
        </p:txBody>
      </p:sp>
      <p:sp>
        <p:nvSpPr>
          <p:cNvPr id="8" name="文本框 7"/>
          <p:cNvSpPr txBox="1"/>
          <p:nvPr>
            <p:custDataLst>
              <p:tags r:id="rId18"/>
            </p:custDataLst>
          </p:nvPr>
        </p:nvSpPr>
        <p:spPr>
          <a:xfrm>
            <a:off x="2437765" y="3922395"/>
            <a:ext cx="1207135" cy="368300"/>
          </a:xfrm>
          <a:prstGeom prst="rect">
            <a:avLst/>
          </a:prstGeom>
          <a:noFill/>
        </p:spPr>
        <p:txBody>
          <a:bodyPr wrap="square" rtlCol="0" anchor="t">
            <a:spAutoFit/>
          </a:bodyPr>
          <a:p>
            <a:r>
              <a:rPr lang="en-US" altLang="zh-CN"/>
              <a:t>      1</a:t>
            </a:r>
            <a:endParaRPr lang="en-US" altLang="zh-CN"/>
          </a:p>
        </p:txBody>
      </p:sp>
      <p:sp>
        <p:nvSpPr>
          <p:cNvPr id="12" name="文本框 11"/>
          <p:cNvSpPr txBox="1"/>
          <p:nvPr>
            <p:custDataLst>
              <p:tags r:id="rId19"/>
            </p:custDataLst>
          </p:nvPr>
        </p:nvSpPr>
        <p:spPr>
          <a:xfrm>
            <a:off x="7023100" y="1348740"/>
            <a:ext cx="1207135" cy="368300"/>
          </a:xfrm>
          <a:prstGeom prst="rect">
            <a:avLst/>
          </a:prstGeom>
          <a:noFill/>
        </p:spPr>
        <p:txBody>
          <a:bodyPr wrap="square" rtlCol="0" anchor="t">
            <a:spAutoFit/>
          </a:bodyPr>
          <a:p>
            <a:r>
              <a:rPr lang="en-US" altLang="zh-CN"/>
              <a:t>      3</a:t>
            </a:r>
            <a:endParaRPr lang="en-US" altLang="zh-CN"/>
          </a:p>
        </p:txBody>
      </p:sp>
      <p:sp>
        <p:nvSpPr>
          <p:cNvPr id="14" name="文本框 13"/>
          <p:cNvSpPr txBox="1"/>
          <p:nvPr>
            <p:custDataLst>
              <p:tags r:id="rId20"/>
            </p:custDataLst>
          </p:nvPr>
        </p:nvSpPr>
        <p:spPr>
          <a:xfrm>
            <a:off x="8115935" y="2814955"/>
            <a:ext cx="1207135" cy="368300"/>
          </a:xfrm>
          <a:prstGeom prst="rect">
            <a:avLst/>
          </a:prstGeom>
          <a:noFill/>
        </p:spPr>
        <p:txBody>
          <a:bodyPr wrap="square" rtlCol="0" anchor="t">
            <a:spAutoFit/>
          </a:bodyPr>
          <a:p>
            <a:r>
              <a:rPr lang="en-US" altLang="zh-CN"/>
              <a:t>      4</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0"/>
                                        </p:tgtEl>
                                        <p:attrNameLst>
                                          <p:attrName>style.visibility</p:attrName>
                                        </p:attrNameLst>
                                      </p:cBhvr>
                                      <p:to>
                                        <p:strVal val="visible"/>
                                      </p:to>
                                    </p:set>
                                    <p:animEffect transition="in" filter="fade">
                                      <p:cBhvr>
                                        <p:cTn id="13" dur="1000"/>
                                        <p:tgtEl>
                                          <p:spTgt spid="110"/>
                                        </p:tgtEl>
                                      </p:cBhvr>
                                    </p:animEffect>
                                    <p:anim calcmode="lin" valueType="num">
                                      <p:cBhvr>
                                        <p:cTn id="14" dur="1000" fill="hold"/>
                                        <p:tgtEl>
                                          <p:spTgt spid="110"/>
                                        </p:tgtEl>
                                        <p:attrNameLst>
                                          <p:attrName>ppt_x</p:attrName>
                                        </p:attrNameLst>
                                      </p:cBhvr>
                                      <p:tavLst>
                                        <p:tav tm="0">
                                          <p:val>
                                            <p:strVal val="#ppt_x"/>
                                          </p:val>
                                        </p:tav>
                                        <p:tav tm="100000">
                                          <p:val>
                                            <p:strVal val="#ppt_x"/>
                                          </p:val>
                                        </p:tav>
                                      </p:tavLst>
                                    </p:anim>
                                    <p:anim calcmode="lin" valueType="num">
                                      <p:cBhvr>
                                        <p:cTn id="15" dur="1000" fill="hold"/>
                                        <p:tgtEl>
                                          <p:spTgt spid="1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24"/>
                                        </p:tgtEl>
                                        <p:attrNameLst>
                                          <p:attrName>style.visibility</p:attrName>
                                        </p:attrNameLst>
                                      </p:cBhvr>
                                      <p:to>
                                        <p:strVal val="visible"/>
                                      </p:to>
                                    </p:set>
                                    <p:animEffect transition="in" filter="wipe(down)">
                                      <p:cBhvr>
                                        <p:cTn id="19" dur="500"/>
                                        <p:tgtEl>
                                          <p:spTgt spid="124"/>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109"/>
                                        </p:tgtEl>
                                        <p:attrNameLst>
                                          <p:attrName>style.visibility</p:attrName>
                                        </p:attrNameLst>
                                      </p:cBhvr>
                                      <p:to>
                                        <p:strVal val="visible"/>
                                      </p:to>
                                    </p:set>
                                    <p:animEffect transition="in" filter="fade">
                                      <p:cBhvr>
                                        <p:cTn id="23" dur="1000"/>
                                        <p:tgtEl>
                                          <p:spTgt spid="109"/>
                                        </p:tgtEl>
                                      </p:cBhvr>
                                    </p:animEffect>
                                    <p:anim calcmode="lin" valueType="num">
                                      <p:cBhvr>
                                        <p:cTn id="24" dur="1000" fill="hold"/>
                                        <p:tgtEl>
                                          <p:spTgt spid="109"/>
                                        </p:tgtEl>
                                        <p:attrNameLst>
                                          <p:attrName>ppt_x</p:attrName>
                                        </p:attrNameLst>
                                      </p:cBhvr>
                                      <p:tavLst>
                                        <p:tav tm="0">
                                          <p:val>
                                            <p:strVal val="#ppt_x"/>
                                          </p:val>
                                        </p:tav>
                                        <p:tav tm="100000">
                                          <p:val>
                                            <p:strVal val="#ppt_x"/>
                                          </p:val>
                                        </p:tav>
                                      </p:tavLst>
                                    </p:anim>
                                    <p:anim calcmode="lin" valueType="num">
                                      <p:cBhvr>
                                        <p:cTn id="25" dur="1000" fill="hold"/>
                                        <p:tgtEl>
                                          <p:spTgt spid="10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500"/>
                                  </p:stCondLst>
                                  <p:childTnLst>
                                    <p:set>
                                      <p:cBhvr>
                                        <p:cTn id="27" dur="1" fill="hold">
                                          <p:stCondLst>
                                            <p:cond delay="0"/>
                                          </p:stCondLst>
                                        </p:cTn>
                                        <p:tgtEl>
                                          <p:spTgt spid="117"/>
                                        </p:tgtEl>
                                        <p:attrNameLst>
                                          <p:attrName>style.visibility</p:attrName>
                                        </p:attrNameLst>
                                      </p:cBhvr>
                                      <p:to>
                                        <p:strVal val="visible"/>
                                      </p:to>
                                    </p:set>
                                    <p:animEffect transition="in" filter="fade">
                                      <p:cBhvr>
                                        <p:cTn id="28" dur="1000"/>
                                        <p:tgtEl>
                                          <p:spTgt spid="117"/>
                                        </p:tgtEl>
                                      </p:cBhvr>
                                    </p:animEffect>
                                    <p:anim calcmode="lin" valueType="num">
                                      <p:cBhvr>
                                        <p:cTn id="29" dur="1000" fill="hold"/>
                                        <p:tgtEl>
                                          <p:spTgt spid="117"/>
                                        </p:tgtEl>
                                        <p:attrNameLst>
                                          <p:attrName>ppt_x</p:attrName>
                                        </p:attrNameLst>
                                      </p:cBhvr>
                                      <p:tavLst>
                                        <p:tav tm="0">
                                          <p:val>
                                            <p:strVal val="#ppt_x"/>
                                          </p:val>
                                        </p:tav>
                                        <p:tav tm="100000">
                                          <p:val>
                                            <p:strVal val="#ppt_x"/>
                                          </p:val>
                                        </p:tav>
                                      </p:tavLst>
                                    </p:anim>
                                    <p:anim calcmode="lin" valueType="num">
                                      <p:cBhvr>
                                        <p:cTn id="30" dur="1000" fill="hold"/>
                                        <p:tgtEl>
                                          <p:spTgt spid="117"/>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111"/>
                                        </p:tgtEl>
                                        <p:attrNameLst>
                                          <p:attrName>style.visibility</p:attrName>
                                        </p:attrNameLst>
                                      </p:cBhvr>
                                      <p:to>
                                        <p:strVal val="visible"/>
                                      </p:to>
                                    </p:set>
                                    <p:animEffect transition="in" filter="wipe(down)">
                                      <p:cBhvr>
                                        <p:cTn id="34" dur="500"/>
                                        <p:tgtEl>
                                          <p:spTgt spid="111"/>
                                        </p:tgtEl>
                                      </p:cBhvr>
                                    </p:animEffect>
                                  </p:childTnLst>
                                </p:cTn>
                              </p:par>
                            </p:childTnLst>
                          </p:cTn>
                        </p:par>
                        <p:par>
                          <p:cTn id="35" fill="hold">
                            <p:stCondLst>
                              <p:cond delay="4000"/>
                            </p:stCondLst>
                            <p:childTnLst>
                              <p:par>
                                <p:cTn id="36" presetID="22" presetClass="entr" presetSubtype="4" fill="hold" grpId="0" nodeType="afterEffect">
                                  <p:stCondLst>
                                    <p:cond delay="0"/>
                                  </p:stCondLst>
                                  <p:childTnLst>
                                    <p:set>
                                      <p:cBhvr>
                                        <p:cTn id="37" dur="1" fill="hold">
                                          <p:stCondLst>
                                            <p:cond delay="0"/>
                                          </p:stCondLst>
                                        </p:cTn>
                                        <p:tgtEl>
                                          <p:spTgt spid="125"/>
                                        </p:tgtEl>
                                        <p:attrNameLst>
                                          <p:attrName>style.visibility</p:attrName>
                                        </p:attrNameLst>
                                      </p:cBhvr>
                                      <p:to>
                                        <p:strVal val="visible"/>
                                      </p:to>
                                    </p:set>
                                    <p:animEffect transition="in" filter="wipe(down)">
                                      <p:cBhvr>
                                        <p:cTn id="38" dur="500"/>
                                        <p:tgtEl>
                                          <p:spTgt spid="125"/>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106"/>
                                        </p:tgtEl>
                                        <p:attrNameLst>
                                          <p:attrName>style.visibility</p:attrName>
                                        </p:attrNameLst>
                                      </p:cBhvr>
                                      <p:to>
                                        <p:strVal val="visible"/>
                                      </p:to>
                                    </p:set>
                                    <p:animEffect transition="in" filter="fade">
                                      <p:cBhvr>
                                        <p:cTn id="42" dur="1000"/>
                                        <p:tgtEl>
                                          <p:spTgt spid="106"/>
                                        </p:tgtEl>
                                      </p:cBhvr>
                                    </p:animEffect>
                                    <p:anim calcmode="lin" valueType="num">
                                      <p:cBhvr>
                                        <p:cTn id="43" dur="1000" fill="hold"/>
                                        <p:tgtEl>
                                          <p:spTgt spid="106"/>
                                        </p:tgtEl>
                                        <p:attrNameLst>
                                          <p:attrName>ppt_x</p:attrName>
                                        </p:attrNameLst>
                                      </p:cBhvr>
                                      <p:tavLst>
                                        <p:tav tm="0">
                                          <p:val>
                                            <p:strVal val="#ppt_x"/>
                                          </p:val>
                                        </p:tav>
                                        <p:tav tm="100000">
                                          <p:val>
                                            <p:strVal val="#ppt_x"/>
                                          </p:val>
                                        </p:tav>
                                      </p:tavLst>
                                    </p:anim>
                                    <p:anim calcmode="lin" valueType="num">
                                      <p:cBhvr>
                                        <p:cTn id="44" dur="1000" fill="hold"/>
                                        <p:tgtEl>
                                          <p:spTgt spid="10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500"/>
                                  </p:stCondLst>
                                  <p:childTnLst>
                                    <p:set>
                                      <p:cBhvr>
                                        <p:cTn id="46" dur="1" fill="hold">
                                          <p:stCondLst>
                                            <p:cond delay="0"/>
                                          </p:stCondLst>
                                        </p:cTn>
                                        <p:tgtEl>
                                          <p:spTgt spid="119"/>
                                        </p:tgtEl>
                                        <p:attrNameLst>
                                          <p:attrName>style.visibility</p:attrName>
                                        </p:attrNameLst>
                                      </p:cBhvr>
                                      <p:to>
                                        <p:strVal val="visible"/>
                                      </p:to>
                                    </p:set>
                                    <p:animEffect transition="in" filter="fade">
                                      <p:cBhvr>
                                        <p:cTn id="47" dur="1000"/>
                                        <p:tgtEl>
                                          <p:spTgt spid="119"/>
                                        </p:tgtEl>
                                      </p:cBhvr>
                                    </p:animEffect>
                                    <p:anim calcmode="lin" valueType="num">
                                      <p:cBhvr>
                                        <p:cTn id="48" dur="1000" fill="hold"/>
                                        <p:tgtEl>
                                          <p:spTgt spid="119"/>
                                        </p:tgtEl>
                                        <p:attrNameLst>
                                          <p:attrName>ppt_x</p:attrName>
                                        </p:attrNameLst>
                                      </p:cBhvr>
                                      <p:tavLst>
                                        <p:tav tm="0">
                                          <p:val>
                                            <p:strVal val="#ppt_x"/>
                                          </p:val>
                                        </p:tav>
                                        <p:tav tm="100000">
                                          <p:val>
                                            <p:strVal val="#ppt_x"/>
                                          </p:val>
                                        </p:tav>
                                      </p:tavLst>
                                    </p:anim>
                                    <p:anim calcmode="lin" valueType="num">
                                      <p:cBhvr>
                                        <p:cTn id="49" dur="1000" fill="hold"/>
                                        <p:tgtEl>
                                          <p:spTgt spid="119"/>
                                        </p:tgtEl>
                                        <p:attrNameLst>
                                          <p:attrName>ppt_y</p:attrName>
                                        </p:attrNameLst>
                                      </p:cBhvr>
                                      <p:tavLst>
                                        <p:tav tm="0">
                                          <p:val>
                                            <p:strVal val="#ppt_y+.1"/>
                                          </p:val>
                                        </p:tav>
                                        <p:tav tm="100000">
                                          <p:val>
                                            <p:strVal val="#ppt_y"/>
                                          </p:val>
                                        </p:tav>
                                      </p:tavLst>
                                    </p:anim>
                                  </p:childTnLst>
                                </p:cTn>
                              </p:par>
                            </p:childTnLst>
                          </p:cTn>
                        </p:par>
                        <p:par>
                          <p:cTn id="50" fill="hold">
                            <p:stCondLst>
                              <p:cond delay="5500"/>
                            </p:stCondLst>
                            <p:childTnLst>
                              <p:par>
                                <p:cTn id="51" presetID="22" presetClass="entr" presetSubtype="4" fill="hold" grpId="0" nodeType="afterEffect">
                                  <p:stCondLst>
                                    <p:cond delay="0"/>
                                  </p:stCondLst>
                                  <p:childTnLst>
                                    <p:set>
                                      <p:cBhvr>
                                        <p:cTn id="52" dur="1" fill="hold">
                                          <p:stCondLst>
                                            <p:cond delay="0"/>
                                          </p:stCondLst>
                                        </p:cTn>
                                        <p:tgtEl>
                                          <p:spTgt spid="107"/>
                                        </p:tgtEl>
                                        <p:attrNameLst>
                                          <p:attrName>style.visibility</p:attrName>
                                        </p:attrNameLst>
                                      </p:cBhvr>
                                      <p:to>
                                        <p:strVal val="visible"/>
                                      </p:to>
                                    </p:set>
                                    <p:animEffect transition="in" filter="wipe(down)">
                                      <p:cBhvr>
                                        <p:cTn id="53" dur="500"/>
                                        <p:tgtEl>
                                          <p:spTgt spid="107"/>
                                        </p:tgtEl>
                                      </p:cBhvr>
                                    </p:animEffect>
                                  </p:childTnLst>
                                </p:cTn>
                              </p:par>
                            </p:childTnLst>
                          </p:cTn>
                        </p:par>
                        <p:par>
                          <p:cTn id="54" fill="hold">
                            <p:stCondLst>
                              <p:cond delay="6000"/>
                            </p:stCondLst>
                            <p:childTnLst>
                              <p:par>
                                <p:cTn id="55" presetID="22" presetClass="entr" presetSubtype="1" fill="hold" nodeType="afterEffect">
                                  <p:stCondLst>
                                    <p:cond delay="0"/>
                                  </p:stCondLst>
                                  <p:childTnLst>
                                    <p:set>
                                      <p:cBhvr>
                                        <p:cTn id="56" dur="1" fill="hold">
                                          <p:stCondLst>
                                            <p:cond delay="0"/>
                                          </p:stCondLst>
                                        </p:cTn>
                                        <p:tgtEl>
                                          <p:spTgt spid="126"/>
                                        </p:tgtEl>
                                        <p:attrNameLst>
                                          <p:attrName>style.visibility</p:attrName>
                                        </p:attrNameLst>
                                      </p:cBhvr>
                                      <p:to>
                                        <p:strVal val="visible"/>
                                      </p:to>
                                    </p:set>
                                    <p:animEffect transition="in" filter="wipe(up)">
                                      <p:cBhvr>
                                        <p:cTn id="57" dur="500"/>
                                        <p:tgtEl>
                                          <p:spTgt spid="126"/>
                                        </p:tgtEl>
                                      </p:cBhvr>
                                    </p:animEffect>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108"/>
                                        </p:tgtEl>
                                        <p:attrNameLst>
                                          <p:attrName>style.visibility</p:attrName>
                                        </p:attrNameLst>
                                      </p:cBhvr>
                                      <p:to>
                                        <p:strVal val="visible"/>
                                      </p:to>
                                    </p:set>
                                    <p:animEffect transition="in" filter="fade">
                                      <p:cBhvr>
                                        <p:cTn id="61" dur="1000"/>
                                        <p:tgtEl>
                                          <p:spTgt spid="108"/>
                                        </p:tgtEl>
                                      </p:cBhvr>
                                    </p:animEffect>
                                    <p:anim calcmode="lin" valueType="num">
                                      <p:cBhvr>
                                        <p:cTn id="62" dur="1000" fill="hold"/>
                                        <p:tgtEl>
                                          <p:spTgt spid="108"/>
                                        </p:tgtEl>
                                        <p:attrNameLst>
                                          <p:attrName>ppt_x</p:attrName>
                                        </p:attrNameLst>
                                      </p:cBhvr>
                                      <p:tavLst>
                                        <p:tav tm="0">
                                          <p:val>
                                            <p:strVal val="#ppt_x"/>
                                          </p:val>
                                        </p:tav>
                                        <p:tav tm="100000">
                                          <p:val>
                                            <p:strVal val="#ppt_x"/>
                                          </p:val>
                                        </p:tav>
                                      </p:tavLst>
                                    </p:anim>
                                    <p:anim calcmode="lin" valueType="num">
                                      <p:cBhvr>
                                        <p:cTn id="63" dur="1000" fill="hold"/>
                                        <p:tgtEl>
                                          <p:spTgt spid="10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500"/>
                                  </p:stCondLst>
                                  <p:childTnLst>
                                    <p:set>
                                      <p:cBhvr>
                                        <p:cTn id="65" dur="1" fill="hold">
                                          <p:stCondLst>
                                            <p:cond delay="0"/>
                                          </p:stCondLst>
                                        </p:cTn>
                                        <p:tgtEl>
                                          <p:spTgt spid="121"/>
                                        </p:tgtEl>
                                        <p:attrNameLst>
                                          <p:attrName>style.visibility</p:attrName>
                                        </p:attrNameLst>
                                      </p:cBhvr>
                                      <p:to>
                                        <p:strVal val="visible"/>
                                      </p:to>
                                    </p:set>
                                    <p:animEffect transition="in" filter="fade">
                                      <p:cBhvr>
                                        <p:cTn id="66" dur="1000"/>
                                        <p:tgtEl>
                                          <p:spTgt spid="121"/>
                                        </p:tgtEl>
                                      </p:cBhvr>
                                    </p:animEffect>
                                    <p:anim calcmode="lin" valueType="num">
                                      <p:cBhvr>
                                        <p:cTn id="67" dur="1000" fill="hold"/>
                                        <p:tgtEl>
                                          <p:spTgt spid="121"/>
                                        </p:tgtEl>
                                        <p:attrNameLst>
                                          <p:attrName>ppt_x</p:attrName>
                                        </p:attrNameLst>
                                      </p:cBhvr>
                                      <p:tavLst>
                                        <p:tav tm="0">
                                          <p:val>
                                            <p:strVal val="#ppt_x"/>
                                          </p:val>
                                        </p:tav>
                                        <p:tav tm="100000">
                                          <p:val>
                                            <p:strVal val="#ppt_x"/>
                                          </p:val>
                                        </p:tav>
                                      </p:tavLst>
                                    </p:anim>
                                    <p:anim calcmode="lin" valueType="num">
                                      <p:cBhvr>
                                        <p:cTn id="68" dur="1000" fill="hold"/>
                                        <p:tgtEl>
                                          <p:spTgt spid="121"/>
                                        </p:tgtEl>
                                        <p:attrNameLst>
                                          <p:attrName>ppt_y</p:attrName>
                                        </p:attrNameLst>
                                      </p:cBhvr>
                                      <p:tavLst>
                                        <p:tav tm="0">
                                          <p:val>
                                            <p:strVal val="#ppt_y+.1"/>
                                          </p:val>
                                        </p:tav>
                                        <p:tav tm="100000">
                                          <p:val>
                                            <p:strVal val="#ppt_y"/>
                                          </p:val>
                                        </p:tav>
                                      </p:tavLst>
                                    </p:anim>
                                  </p:childTnLst>
                                </p:cTn>
                              </p:par>
                            </p:childTnLst>
                          </p:cTn>
                        </p:par>
                        <p:par>
                          <p:cTn id="69" fill="hold">
                            <p:stCondLst>
                              <p:cond delay="7500"/>
                            </p:stCondLst>
                            <p:childTnLst>
                              <p:par>
                                <p:cTn id="70" presetID="22" presetClass="entr" presetSubtype="1" fill="hold" nodeType="afterEffect">
                                  <p:stCondLst>
                                    <p:cond delay="0"/>
                                  </p:stCondLst>
                                  <p:childTnLst>
                                    <p:set>
                                      <p:cBhvr>
                                        <p:cTn id="71" dur="1" fill="hold">
                                          <p:stCondLst>
                                            <p:cond delay="0"/>
                                          </p:stCondLst>
                                        </p:cTn>
                                        <p:tgtEl>
                                          <p:spTgt spid="127"/>
                                        </p:tgtEl>
                                        <p:attrNameLst>
                                          <p:attrName>style.visibility</p:attrName>
                                        </p:attrNameLst>
                                      </p:cBhvr>
                                      <p:to>
                                        <p:strVal val="visible"/>
                                      </p:to>
                                    </p:set>
                                    <p:animEffect transition="in" filter="wipe(up)">
                                      <p:cBhvr>
                                        <p:cTn id="72" dur="500"/>
                                        <p:tgtEl>
                                          <p:spTgt spid="127"/>
                                        </p:tgtEl>
                                      </p:cBhvr>
                                    </p:animEffect>
                                  </p:childTnLst>
                                </p:cTn>
                              </p:par>
                            </p:childTnLst>
                          </p:cTn>
                        </p:par>
                        <p:par>
                          <p:cTn id="73" fill="hold">
                            <p:stCondLst>
                              <p:cond delay="8000"/>
                            </p:stCondLst>
                            <p:childTnLst>
                              <p:par>
                                <p:cTn id="74" presetID="22" presetClass="entr" presetSubtype="4" fill="hold" grpId="0" nodeType="afterEffect">
                                  <p:stCondLst>
                                    <p:cond delay="0"/>
                                  </p:stCondLst>
                                  <p:childTnLst>
                                    <p:set>
                                      <p:cBhvr>
                                        <p:cTn id="75" dur="1" fill="hold">
                                          <p:stCondLst>
                                            <p:cond delay="0"/>
                                          </p:stCondLst>
                                        </p:cTn>
                                        <p:tgtEl>
                                          <p:spTgt spid="113"/>
                                        </p:tgtEl>
                                        <p:attrNameLst>
                                          <p:attrName>style.visibility</p:attrName>
                                        </p:attrNameLst>
                                      </p:cBhvr>
                                      <p:to>
                                        <p:strVal val="visible"/>
                                      </p:to>
                                    </p:set>
                                    <p:animEffect transition="in" filter="wipe(down)">
                                      <p:cBhvr>
                                        <p:cTn id="76" dur="500"/>
                                        <p:tgtEl>
                                          <p:spTgt spid="113"/>
                                        </p:tgtEl>
                                      </p:cBhvr>
                                    </p:animEffect>
                                  </p:childTnLst>
                                </p:cTn>
                              </p:par>
                            </p:childTnLst>
                          </p:cTn>
                        </p:par>
                        <p:par>
                          <p:cTn id="77" fill="hold">
                            <p:stCondLst>
                              <p:cond delay="8500"/>
                            </p:stCondLst>
                            <p:childTnLst>
                              <p:par>
                                <p:cTn id="78" presetID="42" presetClass="entr" presetSubtype="0" fill="hold" grpId="0" nodeType="afterEffect">
                                  <p:stCondLst>
                                    <p:cond delay="0"/>
                                  </p:stCondLst>
                                  <p:childTnLst>
                                    <p:set>
                                      <p:cBhvr>
                                        <p:cTn id="79" dur="1" fill="hold">
                                          <p:stCondLst>
                                            <p:cond delay="0"/>
                                          </p:stCondLst>
                                        </p:cTn>
                                        <p:tgtEl>
                                          <p:spTgt spid="112"/>
                                        </p:tgtEl>
                                        <p:attrNameLst>
                                          <p:attrName>style.visibility</p:attrName>
                                        </p:attrNameLst>
                                      </p:cBhvr>
                                      <p:to>
                                        <p:strVal val="visible"/>
                                      </p:to>
                                    </p:set>
                                    <p:animEffect transition="in" filter="fade">
                                      <p:cBhvr>
                                        <p:cTn id="80" dur="1000"/>
                                        <p:tgtEl>
                                          <p:spTgt spid="112"/>
                                        </p:tgtEl>
                                      </p:cBhvr>
                                    </p:animEffect>
                                    <p:anim calcmode="lin" valueType="num">
                                      <p:cBhvr>
                                        <p:cTn id="81" dur="1000" fill="hold"/>
                                        <p:tgtEl>
                                          <p:spTgt spid="112"/>
                                        </p:tgtEl>
                                        <p:attrNameLst>
                                          <p:attrName>ppt_x</p:attrName>
                                        </p:attrNameLst>
                                      </p:cBhvr>
                                      <p:tavLst>
                                        <p:tav tm="0">
                                          <p:val>
                                            <p:strVal val="#ppt_x"/>
                                          </p:val>
                                        </p:tav>
                                        <p:tav tm="100000">
                                          <p:val>
                                            <p:strVal val="#ppt_x"/>
                                          </p:val>
                                        </p:tav>
                                      </p:tavLst>
                                    </p:anim>
                                    <p:anim calcmode="lin" valueType="num">
                                      <p:cBhvr>
                                        <p:cTn id="82" dur="1000" fill="hold"/>
                                        <p:tgtEl>
                                          <p:spTgt spid="11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500"/>
                                  </p:stCondLst>
                                  <p:childTnLst>
                                    <p:set>
                                      <p:cBhvr>
                                        <p:cTn id="84" dur="1" fill="hold">
                                          <p:stCondLst>
                                            <p:cond delay="0"/>
                                          </p:stCondLst>
                                        </p:cTn>
                                        <p:tgtEl>
                                          <p:spTgt spid="123"/>
                                        </p:tgtEl>
                                        <p:attrNameLst>
                                          <p:attrName>style.visibility</p:attrName>
                                        </p:attrNameLst>
                                      </p:cBhvr>
                                      <p:to>
                                        <p:strVal val="visible"/>
                                      </p:to>
                                    </p:set>
                                    <p:animEffect transition="in" filter="fade">
                                      <p:cBhvr>
                                        <p:cTn id="85" dur="1000"/>
                                        <p:tgtEl>
                                          <p:spTgt spid="123"/>
                                        </p:tgtEl>
                                      </p:cBhvr>
                                    </p:animEffect>
                                    <p:anim calcmode="lin" valueType="num">
                                      <p:cBhvr>
                                        <p:cTn id="86" dur="1000" fill="hold"/>
                                        <p:tgtEl>
                                          <p:spTgt spid="123"/>
                                        </p:tgtEl>
                                        <p:attrNameLst>
                                          <p:attrName>ppt_x</p:attrName>
                                        </p:attrNameLst>
                                      </p:cBhvr>
                                      <p:tavLst>
                                        <p:tav tm="0">
                                          <p:val>
                                            <p:strVal val="#ppt_x"/>
                                          </p:val>
                                        </p:tav>
                                        <p:tav tm="100000">
                                          <p:val>
                                            <p:strVal val="#ppt_x"/>
                                          </p:val>
                                        </p:tav>
                                      </p:tavLst>
                                    </p:anim>
                                    <p:anim calcmode="lin" valueType="num">
                                      <p:cBhvr>
                                        <p:cTn id="87" dur="1000" fill="hold"/>
                                        <p:tgtEl>
                                          <p:spTgt spid="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6" grpId="0" bldLvl="0" animBg="1"/>
      <p:bldP spid="107" grpId="0" bldLvl="0" animBg="1"/>
      <p:bldP spid="108" grpId="0" bldLvl="0" animBg="1"/>
      <p:bldP spid="109" grpId="0" bldLvl="0" animBg="1"/>
      <p:bldP spid="110" grpId="0" bldLvl="0" animBg="1"/>
      <p:bldP spid="111" grpId="0" bldLvl="0" animBg="1"/>
      <p:bldP spid="112" grpId="0" bldLvl="0" animBg="1"/>
      <p:bldP spid="113" grpId="0" bldLvl="0" animBg="1"/>
      <p:bldP spid="117" grpId="0"/>
      <p:bldP spid="119" grpId="0"/>
      <p:bldP spid="121" grpId="0"/>
      <p:bldP spid="123" grpId="0"/>
      <p:bldP spid="12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19815" b="19815"/>
          <a:stretch>
            <a:fillRect/>
          </a:stretch>
        </p:blipFill>
        <p:spPr>
          <a:xfrm>
            <a:off x="1499083" y="653675"/>
            <a:ext cx="9193833" cy="5551918"/>
          </a:xfrm>
          <a:prstGeom prst="rect">
            <a:avLst/>
          </a:prstGeom>
        </p:spPr>
      </p:pic>
      <p:sp>
        <p:nvSpPr>
          <p:cNvPr id="6" name="矩形 5"/>
          <p:cNvSpPr/>
          <p:nvPr/>
        </p:nvSpPr>
        <p:spPr>
          <a:xfrm>
            <a:off x="2339089" y="2106539"/>
            <a:ext cx="827438" cy="1938992"/>
          </a:xfrm>
          <a:prstGeom prst="rect">
            <a:avLst/>
          </a:prstGeom>
        </p:spPr>
        <p:txBody>
          <a:bodyPr wrap="square">
            <a:spAutoFit/>
          </a:bodyPr>
          <a:lstStyle/>
          <a:p>
            <a:pPr algn="ctr"/>
            <a:r>
              <a:rPr lang="zh-CN" altLang="en-US" sz="6000" spc="-15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目录</a:t>
            </a:r>
            <a:endParaRPr lang="zh-CN" altLang="en-US" sz="6000" spc="-15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7" name="矩形 6"/>
          <p:cNvSpPr/>
          <p:nvPr/>
        </p:nvSpPr>
        <p:spPr>
          <a:xfrm rot="5400000">
            <a:off x="2361260" y="2833664"/>
            <a:ext cx="2132329" cy="461665"/>
          </a:xfrm>
          <a:prstGeom prst="rect">
            <a:avLst/>
          </a:prstGeom>
        </p:spPr>
        <p:txBody>
          <a:bodyPr wrap="square">
            <a:spAutoFit/>
          </a:bodyPr>
          <a:lstStyle/>
          <a:p>
            <a:pPr algn="dist"/>
            <a:r>
              <a:rPr lang="en-US" altLang="zh-CN" sz="240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CONTENTS</a:t>
            </a:r>
            <a:endParaRPr lang="zh-CN" altLang="en-US" sz="240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nvGrpSpPr>
          <p:cNvPr id="8" name="组合 7"/>
          <p:cNvGrpSpPr/>
          <p:nvPr>
            <p:custDataLst>
              <p:tags r:id="rId3"/>
            </p:custDataLst>
          </p:nvPr>
        </p:nvGrpSpPr>
        <p:grpSpPr>
          <a:xfrm>
            <a:off x="4366260" y="1675130"/>
            <a:ext cx="5129530" cy="3875313"/>
            <a:chOff x="3672533" y="1949364"/>
            <a:chExt cx="4988560" cy="2863854"/>
          </a:xfrm>
        </p:grpSpPr>
        <p:grpSp>
          <p:nvGrpSpPr>
            <p:cNvPr id="9" name="组合 8"/>
            <p:cNvGrpSpPr/>
            <p:nvPr/>
          </p:nvGrpSpPr>
          <p:grpSpPr>
            <a:xfrm>
              <a:off x="3672533" y="1949364"/>
              <a:ext cx="4988560" cy="2801510"/>
              <a:chOff x="2978495" y="2661138"/>
              <a:chExt cx="4988560" cy="2801510"/>
            </a:xfrm>
          </p:grpSpPr>
          <p:sp>
            <p:nvSpPr>
              <p:cNvPr id="15" name="椭圆 14"/>
              <p:cNvSpPr/>
              <p:nvPr>
                <p:custDataLst>
                  <p:tags r:id="rId4"/>
                </p:custDataLst>
              </p:nvPr>
            </p:nvSpPr>
            <p:spPr>
              <a:xfrm>
                <a:off x="2978495" y="2661138"/>
                <a:ext cx="638120" cy="619961"/>
              </a:xfrm>
              <a:prstGeom prst="ellipse">
                <a:avLst/>
              </a:prstGeom>
              <a:gradFill flip="none" rotWithShape="1">
                <a:gsLst>
                  <a:gs pos="100000">
                    <a:srgbClr val="38894D"/>
                  </a:gs>
                  <a:gs pos="0">
                    <a:schemeClr val="accent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rPr>
                  <a:t>05</a:t>
                </a:r>
                <a:endParaRPr lang="zh-CN" altLang="en-US" sz="1600" b="1"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6" name="文本框 15"/>
              <p:cNvSpPr txBox="1"/>
              <p:nvPr>
                <p:custDataLst>
                  <p:tags r:id="rId5"/>
                </p:custDataLst>
              </p:nvPr>
            </p:nvSpPr>
            <p:spPr>
              <a:xfrm>
                <a:off x="3821775" y="2730988"/>
                <a:ext cx="4145280" cy="612390"/>
              </a:xfrm>
              <a:prstGeom prst="rect">
                <a:avLst/>
              </a:prstGeom>
            </p:spPr>
            <p:txBody>
              <a:bodyPr vert="horz" wrap="square" lIns="91440" tIns="45720" rIns="91440" bIns="45720" rtlCol="0">
                <a:sp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buNone/>
                </a:pPr>
                <a:r>
                  <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rPr>
                  <a:t>项目五　激发兴趣　学会学习</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marL="0" indent="0" algn="r">
                  <a:buNone/>
                </a:pPr>
                <a:r>
                  <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rPr>
                  <a:t>——大学生学习心理</a:t>
                </a:r>
                <a:endPar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7" name="椭圆 16"/>
              <p:cNvSpPr/>
              <p:nvPr>
                <p:custDataLst>
                  <p:tags r:id="rId6"/>
                </p:custDataLst>
              </p:nvPr>
            </p:nvSpPr>
            <p:spPr>
              <a:xfrm>
                <a:off x="2978495" y="3388321"/>
                <a:ext cx="638120" cy="619961"/>
              </a:xfrm>
              <a:prstGeom prst="ellipse">
                <a:avLst/>
              </a:prstGeom>
              <a:gradFill flip="none" rotWithShape="1">
                <a:gsLst>
                  <a:gs pos="100000">
                    <a:srgbClr val="38894D"/>
                  </a:gs>
                  <a:gs pos="0">
                    <a:schemeClr val="accent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rPr>
                  <a:t>06</a:t>
                </a:r>
                <a:endParaRPr lang="zh-CN" altLang="en-US" sz="1600" b="1"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8" name="椭圆 17"/>
              <p:cNvSpPr/>
              <p:nvPr>
                <p:custDataLst>
                  <p:tags r:id="rId7"/>
                </p:custDataLst>
              </p:nvPr>
            </p:nvSpPr>
            <p:spPr>
              <a:xfrm>
                <a:off x="2978495" y="4115504"/>
                <a:ext cx="638120" cy="619961"/>
              </a:xfrm>
              <a:prstGeom prst="ellipse">
                <a:avLst/>
              </a:prstGeom>
              <a:gradFill flip="none" rotWithShape="1">
                <a:gsLst>
                  <a:gs pos="100000">
                    <a:srgbClr val="38894D"/>
                  </a:gs>
                  <a:gs pos="0">
                    <a:schemeClr val="accent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rPr>
                  <a:t>07</a:t>
                </a:r>
                <a:endParaRPr lang="zh-CN" altLang="en-US" sz="1600" b="1"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9" name="椭圆 18"/>
              <p:cNvSpPr/>
              <p:nvPr>
                <p:custDataLst>
                  <p:tags r:id="rId8"/>
                </p:custDataLst>
              </p:nvPr>
            </p:nvSpPr>
            <p:spPr>
              <a:xfrm>
                <a:off x="2978495" y="4842687"/>
                <a:ext cx="638120" cy="619961"/>
              </a:xfrm>
              <a:prstGeom prst="ellipse">
                <a:avLst/>
              </a:prstGeom>
              <a:gradFill flip="none" rotWithShape="1">
                <a:gsLst>
                  <a:gs pos="100000">
                    <a:srgbClr val="38894D"/>
                  </a:gs>
                  <a:gs pos="0">
                    <a:schemeClr val="accent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rPr>
                  <a:t>08</a:t>
                </a:r>
                <a:endParaRPr lang="zh-CN" altLang="en-US" sz="1600" b="1"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sp>
          <p:nvSpPr>
            <p:cNvPr id="12" name="文本框 11"/>
            <p:cNvSpPr txBox="1"/>
            <p:nvPr>
              <p:custDataLst>
                <p:tags r:id="rId9"/>
              </p:custDataLst>
            </p:nvPr>
          </p:nvSpPr>
          <p:spPr>
            <a:xfrm>
              <a:off x="4515762" y="2746462"/>
              <a:ext cx="4145280" cy="612390"/>
            </a:xfrm>
            <a:prstGeom prst="rect">
              <a:avLst/>
            </a:prstGeom>
          </p:spPr>
          <p:txBody>
            <a:bodyPr vert="horz" wrap="square" lIns="91440" tIns="45720" rIns="91440" bIns="45720" rtlCol="0">
              <a:sp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buNone/>
              </a:pPr>
              <a:r>
                <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rPr>
                <a:t>项目六　自我调适　快乐相伴</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marL="0" indent="0" algn="r">
                <a:buNone/>
              </a:pPr>
              <a:r>
                <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rPr>
                <a:t>——大学生情绪管理</a:t>
              </a:r>
              <a:endPar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3" name="文本框 12"/>
            <p:cNvSpPr txBox="1"/>
            <p:nvPr>
              <p:custDataLst>
                <p:tags r:id="rId10"/>
              </p:custDataLst>
            </p:nvPr>
          </p:nvSpPr>
          <p:spPr>
            <a:xfrm>
              <a:off x="4515762" y="3473645"/>
              <a:ext cx="4145280" cy="612390"/>
            </a:xfrm>
            <a:prstGeom prst="rect">
              <a:avLst/>
            </a:prstGeom>
          </p:spPr>
          <p:txBody>
            <a:bodyPr vert="horz" wrap="square" lIns="91440" tIns="45720" rIns="91440" bIns="45720" rtlCol="0">
              <a:sp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buNone/>
              </a:pPr>
              <a:r>
                <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rPr>
                <a:t>项目七　你来我往　君子之交</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marL="0" indent="0" algn="r">
                <a:buNone/>
              </a:pPr>
              <a:r>
                <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rPr>
                <a:t>——大学生人际交往</a:t>
              </a:r>
              <a:endPar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4" name="文本框 13"/>
            <p:cNvSpPr txBox="1"/>
            <p:nvPr>
              <p:custDataLst>
                <p:tags r:id="rId11"/>
              </p:custDataLst>
            </p:nvPr>
          </p:nvSpPr>
          <p:spPr>
            <a:xfrm>
              <a:off x="4515762" y="4200828"/>
              <a:ext cx="4145280" cy="612390"/>
            </a:xfrm>
            <a:prstGeom prst="rect">
              <a:avLst/>
            </a:prstGeom>
          </p:spPr>
          <p:txBody>
            <a:bodyPr vert="horz" wrap="square" lIns="91440" tIns="45720" rIns="91440" bIns="45720" rtlCol="0">
              <a:sp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buNone/>
              </a:pPr>
              <a:r>
                <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rPr>
                <a:t>项目八　解密爱情　健康恋爱</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marL="0" indent="0" algn="r">
                <a:buNone/>
              </a:pPr>
              <a:r>
                <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rPr>
                <a:t>——大学生恋爱与性心理</a:t>
              </a:r>
              <a:endPar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grpSp>
      <p:pic>
        <p:nvPicPr>
          <p:cNvPr id="4" name="图片 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25547" y="3658048"/>
            <a:ext cx="3454522" cy="34545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1878965" y="1582420"/>
            <a:ext cx="6030595" cy="4038600"/>
            <a:chOff x="488708" y="1213367"/>
            <a:chExt cx="6565900" cy="4264660"/>
          </a:xfrm>
        </p:grpSpPr>
        <p:sp>
          <p:nvSpPr>
            <p:cNvPr id="2" name="矩形 1"/>
            <p:cNvSpPr/>
            <p:nvPr/>
          </p:nvSpPr>
          <p:spPr>
            <a:xfrm>
              <a:off x="713559" y="1835667"/>
              <a:ext cx="5933924" cy="3216600"/>
            </a:xfrm>
            <a:prstGeom prst="rect">
              <a:avLst/>
            </a:prstGeom>
          </p:spPr>
          <p:txBody>
            <a:bodyPr wrap="square">
              <a:spAutoFit/>
            </a:bodyPr>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学习动机是推动学生进行学习活动的内在原因，是激励、指引学生学习的强大动力。学习动机是指学习活动的推动力，又称“学习的动力”。它并不是某种单一的结构。</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学生的学习活动是由各种不同的动力因素组成的整个系统所引起的。其心理因素包括学习的需要，对学习的必要性的认识及信念；学习兴趣、爱好或习惯等。从事学习活动，除要有学习的需要外，还要有满足这种需要的学习目标。学习目标和需要一起，成为学习动机的重要构成因素。</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8" name="ïSlíďê"/>
            <p:cNvSpPr/>
            <p:nvPr/>
          </p:nvSpPr>
          <p:spPr>
            <a:xfrm>
              <a:off x="488708" y="1213367"/>
              <a:ext cx="6565900" cy="4264660"/>
            </a:xfrm>
            <a:prstGeom prst="roundRect">
              <a:avLst>
                <a:gd name="adj" fmla="val 2268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二、学习动机问题</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18129" y="1978638"/>
            <a:ext cx="4095750" cy="4095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二、学习动机问题</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3" name="文本框 2"/>
          <p:cNvSpPr txBox="1"/>
          <p:nvPr/>
        </p:nvSpPr>
        <p:spPr>
          <a:xfrm>
            <a:off x="1696720" y="1150620"/>
            <a:ext cx="3848100" cy="475615"/>
          </a:xfrm>
          <a:prstGeom prst="rect">
            <a:avLst/>
          </a:prstGeom>
          <a:noFill/>
        </p:spPr>
        <p:txBody>
          <a:bodyPr wrap="square" rtlCol="0">
            <a:spAutoFit/>
          </a:bodyPr>
          <a:p>
            <a:pPr algn="just">
              <a:lnSpc>
                <a:spcPct val="125000"/>
              </a:lnSpc>
              <a:spcBef>
                <a:spcPts val="0"/>
              </a:spcBef>
              <a:spcAft>
                <a:spcPts val="0"/>
              </a:spcAft>
              <a:buClrTx/>
              <a:buSzTx/>
              <a:buFontTx/>
            </a:pPr>
            <a:r>
              <a:rPr sz="2000" b="1" dirty="0">
                <a:solidFill>
                  <a:srgbClr val="4E8A3B"/>
                </a:solidFill>
                <a:effectLst/>
                <a:latin typeface="思源宋体 CN" panose="02020400000000000000" pitchFamily="18" charset="-122"/>
                <a:ea typeface="思源宋体 CN" panose="02020400000000000000" pitchFamily="18" charset="-122"/>
                <a:sym typeface="思源宋体 CN" panose="02020400000000000000" pitchFamily="18" charset="-122"/>
              </a:rPr>
              <a:t>（一）学习动机不当的原因</a:t>
            </a:r>
            <a:endParaRPr sz="2000" b="1" dirty="0">
              <a:solidFill>
                <a:srgbClr val="4E8A3B"/>
              </a:solidFill>
              <a:effectLst/>
              <a:latin typeface="思源宋体 CN" panose="02020400000000000000" pitchFamily="18" charset="-122"/>
              <a:ea typeface="思源宋体 CN" panose="02020400000000000000" pitchFamily="18"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94055" y="1828165"/>
            <a:ext cx="5174615" cy="3857625"/>
          </a:xfrm>
          <a:prstGeom prst="rect">
            <a:avLst/>
          </a:prstGeom>
        </p:spPr>
      </p:pic>
      <p:sp>
        <p:nvSpPr>
          <p:cNvPr id="4" name="文本框 3"/>
          <p:cNvSpPr txBox="1"/>
          <p:nvPr/>
        </p:nvSpPr>
        <p:spPr>
          <a:xfrm>
            <a:off x="1433830" y="2894330"/>
            <a:ext cx="3596005" cy="1814830"/>
          </a:xfrm>
          <a:prstGeom prst="rect">
            <a:avLst/>
          </a:prstGeom>
          <a:noFill/>
        </p:spPr>
        <p:txBody>
          <a:bodyPr wrap="square" rtlCol="0">
            <a:spAutoFit/>
          </a:bodyPr>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学习动机不足的原因主要是学习动机不正确，学习态度不端正，学习毅力不强，对专业不感兴趣，对自我的学业期望不足，对学习没有信心等。</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endParaRPr lang="zh-CN" altLang="en-US" sz="160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767070" y="1626235"/>
            <a:ext cx="5608955" cy="5532120"/>
          </a:xfrm>
          <a:prstGeom prst="rect">
            <a:avLst/>
          </a:prstGeom>
        </p:spPr>
      </p:pic>
      <p:sp>
        <p:nvSpPr>
          <p:cNvPr id="6" name="矩形 5"/>
          <p:cNvSpPr/>
          <p:nvPr/>
        </p:nvSpPr>
        <p:spPr>
          <a:xfrm>
            <a:off x="6556375" y="3017520"/>
            <a:ext cx="4170045" cy="2579370"/>
          </a:xfrm>
          <a:prstGeom prst="rect">
            <a:avLst/>
          </a:prstGeom>
        </p:spPr>
        <p:txBody>
          <a:bodyPr wrap="square">
            <a:noAutofit/>
          </a:bodyPr>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个体学业期望过高，自尊心强，对自己的学习能力缺乏恰当的估计，就会造成学业自我效能感下降，因而心理压力大；渴望学业成功而又担心学业失败，渴望外在的奖励与肯定，特别是由于学业优秀带来的心理满足使自己更看重学习成绩，造成学习强度太大，从而引起心理的疲劳。</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7" name="文本框 6"/>
          <p:cNvSpPr txBox="1"/>
          <p:nvPr/>
        </p:nvSpPr>
        <p:spPr>
          <a:xfrm>
            <a:off x="1302385" y="1836420"/>
            <a:ext cx="2838450" cy="506730"/>
          </a:xfrm>
          <a:prstGeom prst="rect">
            <a:avLst/>
          </a:prstGeom>
          <a:noFill/>
        </p:spPr>
        <p:txBody>
          <a:bodyPr wrap="square" rtlCol="0">
            <a:spAutoFit/>
          </a:bodyPr>
          <a:p>
            <a:pPr lvl="0" algn="just">
              <a:lnSpc>
                <a:spcPct val="150000"/>
              </a:lnSpc>
            </a:pPr>
            <a:r>
              <a:rPr lang="zh-CN" altLang="en-US" dirty="0">
                <a:solidFill>
                  <a:srgbClr val="4E8A3B"/>
                </a:solidFill>
                <a:latin typeface="思源宋体 CN" panose="02020400000000000000" pitchFamily="18" charset="-122"/>
                <a:ea typeface="思源宋体 CN" panose="02020400000000000000" pitchFamily="18" charset="-122"/>
                <a:sym typeface="思源宋体 CN" panose="02020400000000000000" pitchFamily="18" charset="-122"/>
              </a:rPr>
              <a:t>1. 学习动机不足的原因</a:t>
            </a:r>
            <a:endParaRPr lang="zh-CN" altLang="en-US" dirty="0">
              <a:solidFill>
                <a:srgbClr val="4E8A3B"/>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2" name="文本框 11"/>
          <p:cNvSpPr txBox="1"/>
          <p:nvPr/>
        </p:nvSpPr>
        <p:spPr>
          <a:xfrm>
            <a:off x="6440805" y="1835785"/>
            <a:ext cx="3070860" cy="506730"/>
          </a:xfrm>
          <a:prstGeom prst="rect">
            <a:avLst/>
          </a:prstGeom>
          <a:noFill/>
        </p:spPr>
        <p:txBody>
          <a:bodyPr wrap="square" rtlCol="0">
            <a:spAutoFit/>
          </a:bodyPr>
          <a:p>
            <a:pPr lvl="0" algn="just">
              <a:lnSpc>
                <a:spcPct val="150000"/>
              </a:lnSpc>
              <a:buClrTx/>
              <a:buSzTx/>
              <a:buFontTx/>
            </a:pPr>
            <a:r>
              <a:rPr lang="zh-CN" altLang="en-US" dirty="0">
                <a:solidFill>
                  <a:srgbClr val="4E8A3B"/>
                </a:solidFill>
                <a:latin typeface="思源宋体 CN" panose="02020400000000000000" pitchFamily="18" charset="-122"/>
                <a:ea typeface="思源宋体 CN" panose="02020400000000000000" pitchFamily="18" charset="-122"/>
                <a:sym typeface="思源宋体 CN" panose="02020400000000000000" pitchFamily="18" charset="-122"/>
              </a:rPr>
              <a:t>2. 学习动机过强的原因</a:t>
            </a:r>
            <a:endParaRPr lang="zh-CN" altLang="en-US" dirty="0">
              <a:solidFill>
                <a:srgbClr val="4E8A3B"/>
              </a:solidFill>
              <a:latin typeface="思源宋体 CN" panose="02020400000000000000" pitchFamily="18" charset="-122"/>
              <a:ea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二、学习动机问题</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3" name="文本框 2"/>
          <p:cNvSpPr txBox="1"/>
          <p:nvPr/>
        </p:nvSpPr>
        <p:spPr>
          <a:xfrm>
            <a:off x="1454150" y="1196340"/>
            <a:ext cx="5201920" cy="475615"/>
          </a:xfrm>
          <a:prstGeom prst="rect">
            <a:avLst/>
          </a:prstGeom>
          <a:noFill/>
        </p:spPr>
        <p:txBody>
          <a:bodyPr wrap="square" rtlCol="0">
            <a:spAutoFit/>
          </a:bodyPr>
          <a:p>
            <a:pPr lvl="0" algn="just">
              <a:lnSpc>
                <a:spcPct val="125000"/>
              </a:lnSpc>
              <a:spcBef>
                <a:spcPts val="0"/>
              </a:spcBef>
              <a:spcAft>
                <a:spcPts val="0"/>
              </a:spcAft>
              <a:buClrTx/>
              <a:buSzTx/>
              <a:buFontTx/>
            </a:pPr>
            <a:r>
              <a:rPr sz="2000" b="1" dirty="0">
                <a:solidFill>
                  <a:srgbClr val="4E8A3B"/>
                </a:solidFill>
                <a:effectLst/>
                <a:latin typeface="思源宋体 CN" panose="02020400000000000000" pitchFamily="18" charset="-122"/>
                <a:ea typeface="思源宋体 CN" panose="02020400000000000000" pitchFamily="18" charset="-122"/>
                <a:sym typeface="思源宋体 CN" panose="02020400000000000000" pitchFamily="18" charset="-122"/>
              </a:rPr>
              <a:t>（二）学习动机不当的自我调节</a:t>
            </a:r>
            <a:endParaRPr sz="2000" b="1" dirty="0">
              <a:solidFill>
                <a:srgbClr val="4E8A3B"/>
              </a:solidFill>
              <a:effectLst/>
              <a:latin typeface="思源宋体 CN" panose="02020400000000000000" pitchFamily="18" charset="-122"/>
              <a:ea typeface="思源宋体 CN" panose="02020400000000000000" pitchFamily="18" charset="-122"/>
            </a:endParaRPr>
          </a:p>
        </p:txBody>
      </p:sp>
      <p:grpSp>
        <p:nvGrpSpPr>
          <p:cNvPr id="22" name="Group 35"/>
          <p:cNvGrpSpPr/>
          <p:nvPr/>
        </p:nvGrpSpPr>
        <p:grpSpPr>
          <a:xfrm>
            <a:off x="2063300" y="2127327"/>
            <a:ext cx="1502060" cy="3298319"/>
            <a:chOff x="4191000" y="1860815"/>
            <a:chExt cx="1126545" cy="2473739"/>
          </a:xfrm>
        </p:grpSpPr>
        <p:cxnSp>
          <p:nvCxnSpPr>
            <p:cNvPr id="23" name="Elbow Connector 36"/>
            <p:cNvCxnSpPr/>
            <p:nvPr/>
          </p:nvCxnSpPr>
          <p:spPr>
            <a:xfrm flipV="1">
              <a:off x="4191000" y="1860815"/>
              <a:ext cx="1126545" cy="1244335"/>
            </a:xfrm>
            <a:prstGeom prst="bentConnector3">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4" name="Elbow Connector 37"/>
            <p:cNvCxnSpPr/>
            <p:nvPr/>
          </p:nvCxnSpPr>
          <p:spPr>
            <a:xfrm>
              <a:off x="4191000" y="3105150"/>
              <a:ext cx="1126544" cy="1229404"/>
            </a:xfrm>
            <a:prstGeom prst="bentConnector3">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38"/>
            <p:cNvCxnSpPr/>
            <p:nvPr/>
          </p:nvCxnSpPr>
          <p:spPr>
            <a:xfrm>
              <a:off x="4191000" y="3105150"/>
              <a:ext cx="1126545" cy="2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26" name="Group 39"/>
          <p:cNvGrpSpPr/>
          <p:nvPr/>
        </p:nvGrpSpPr>
        <p:grpSpPr>
          <a:xfrm>
            <a:off x="1310187" y="3251448"/>
            <a:ext cx="950647" cy="956613"/>
            <a:chOff x="1524000" y="1777501"/>
            <a:chExt cx="712985" cy="717460"/>
          </a:xfrm>
        </p:grpSpPr>
        <p:sp>
          <p:nvSpPr>
            <p:cNvPr id="27" name="Oval 40"/>
            <p:cNvSpPr/>
            <p:nvPr/>
          </p:nvSpPr>
          <p:spPr>
            <a:xfrm>
              <a:off x="1524000" y="1777501"/>
              <a:ext cx="712985" cy="717460"/>
            </a:xfrm>
            <a:prstGeom prst="ellipse">
              <a:avLst/>
            </a:prstGeom>
            <a:solidFill>
              <a:schemeClr val="accent1">
                <a:lumMod val="7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sz="11735">
                <a:solidFill>
                  <a:schemeClr val="bg1"/>
                </a:solidFill>
                <a:cs typeface="+mn-ea"/>
                <a:sym typeface="+mn-lt"/>
              </a:endParaRPr>
            </a:p>
          </p:txBody>
        </p:sp>
        <p:grpSp>
          <p:nvGrpSpPr>
            <p:cNvPr id="28" name="Group 41"/>
            <p:cNvGrpSpPr/>
            <p:nvPr/>
          </p:nvGrpSpPr>
          <p:grpSpPr>
            <a:xfrm>
              <a:off x="1658190" y="1956445"/>
              <a:ext cx="444604" cy="359572"/>
              <a:chOff x="312738" y="3205163"/>
              <a:chExt cx="290513" cy="234950"/>
            </a:xfrm>
            <a:solidFill>
              <a:schemeClr val="bg1"/>
            </a:solidFill>
          </p:grpSpPr>
          <p:sp>
            <p:nvSpPr>
              <p:cNvPr id="29" name="Freeform 5"/>
              <p:cNvSpPr>
                <a:spLocks noEditPoints="1"/>
              </p:cNvSpPr>
              <p:nvPr/>
            </p:nvSpPr>
            <p:spPr bwMode="auto">
              <a:xfrm>
                <a:off x="312738" y="3205163"/>
                <a:ext cx="290513" cy="234950"/>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30" name="Freeform 6"/>
              <p:cNvSpPr/>
              <p:nvPr/>
            </p:nvSpPr>
            <p:spPr bwMode="auto">
              <a:xfrm>
                <a:off x="541338" y="3233738"/>
                <a:ext cx="28575" cy="58738"/>
              </a:xfrm>
              <a:custGeom>
                <a:avLst/>
                <a:gdLst>
                  <a:gd name="T0" fmla="*/ 18 w 18"/>
                  <a:gd name="T1" fmla="*/ 37 h 37"/>
                  <a:gd name="T2" fmla="*/ 18 w 18"/>
                  <a:gd name="T3" fmla="*/ 0 h 37"/>
                  <a:gd name="T4" fmla="*/ 0 w 18"/>
                  <a:gd name="T5" fmla="*/ 0 h 37"/>
                  <a:gd name="T6" fmla="*/ 0 w 18"/>
                  <a:gd name="T7" fmla="*/ 21 h 37"/>
                  <a:gd name="T8" fmla="*/ 18 w 18"/>
                  <a:gd name="T9" fmla="*/ 37 h 37"/>
                </a:gdLst>
                <a:ahLst/>
                <a:cxnLst>
                  <a:cxn ang="0">
                    <a:pos x="T0" y="T1"/>
                  </a:cxn>
                  <a:cxn ang="0">
                    <a:pos x="T2" y="T3"/>
                  </a:cxn>
                  <a:cxn ang="0">
                    <a:pos x="T4" y="T5"/>
                  </a:cxn>
                  <a:cxn ang="0">
                    <a:pos x="T6" y="T7"/>
                  </a:cxn>
                  <a:cxn ang="0">
                    <a:pos x="T8" y="T9"/>
                  </a:cxn>
                </a:cxnLst>
                <a:rect l="0" t="0" r="r" b="b"/>
                <a:pathLst>
                  <a:path w="18" h="37">
                    <a:moveTo>
                      <a:pt x="18" y="37"/>
                    </a:moveTo>
                    <a:lnTo>
                      <a:pt x="18" y="0"/>
                    </a:lnTo>
                    <a:lnTo>
                      <a:pt x="0" y="0"/>
                    </a:lnTo>
                    <a:lnTo>
                      <a:pt x="0" y="21"/>
                    </a:lnTo>
                    <a:lnTo>
                      <a:pt x="18"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sp>
            <p:nvSpPr>
              <p:cNvPr id="31" name="Oval 7"/>
              <p:cNvSpPr>
                <a:spLocks noChangeArrowheads="1"/>
              </p:cNvSpPr>
              <p:nvPr/>
            </p:nvSpPr>
            <p:spPr bwMode="auto">
              <a:xfrm>
                <a:off x="439738" y="3300413"/>
                <a:ext cx="33338" cy="317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cs typeface="+mn-ea"/>
                  <a:sym typeface="+mn-lt"/>
                </a:endParaRPr>
              </a:p>
            </p:txBody>
          </p:sp>
        </p:grpSp>
      </p:grpSp>
      <p:grpSp>
        <p:nvGrpSpPr>
          <p:cNvPr id="4" name="Group 23"/>
          <p:cNvGrpSpPr/>
          <p:nvPr>
            <p:custDataLst>
              <p:tags r:id="rId1"/>
            </p:custDataLst>
          </p:nvPr>
        </p:nvGrpSpPr>
        <p:grpSpPr>
          <a:xfrm rot="0">
            <a:off x="3602990" y="1852930"/>
            <a:ext cx="462915" cy="462915"/>
            <a:chOff x="8876381" y="3510900"/>
            <a:chExt cx="720966" cy="720966"/>
          </a:xfrm>
        </p:grpSpPr>
        <p:sp>
          <p:nvSpPr>
            <p:cNvPr id="11" name="Rounded Rectangle 24"/>
            <p:cNvSpPr/>
            <p:nvPr>
              <p:custDataLst>
                <p:tags r:id="rId2"/>
              </p:custDataLst>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cs typeface="+mn-ea"/>
                <a:sym typeface="+mn-lt"/>
              </a:endParaRPr>
            </a:p>
          </p:txBody>
        </p:sp>
        <p:sp>
          <p:nvSpPr>
            <p:cNvPr id="12" name="Freeform 28"/>
            <p:cNvSpPr/>
            <p:nvPr>
              <p:custDataLst>
                <p:tags r:id="rId3"/>
              </p:custDataLst>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a:solidFill>
                  <a:schemeClr val="tx1">
                    <a:lumMod val="50000"/>
                    <a:lumOff val="50000"/>
                  </a:schemeClr>
                </a:solidFill>
                <a:cs typeface="+mn-ea"/>
                <a:sym typeface="+mn-lt"/>
              </a:endParaRPr>
            </a:p>
          </p:txBody>
        </p:sp>
        <p:sp>
          <p:nvSpPr>
            <p:cNvPr id="13" name="Freeform 30"/>
            <p:cNvSpPr/>
            <p:nvPr>
              <p:custDataLst>
                <p:tags r:id="rId4"/>
              </p:custDataLst>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p:spPr>
          <p:txBody>
            <a:bodyPr lIns="0" tIns="0" rIns="0" bIns="0"/>
            <a:lstStyle/>
            <a:p>
              <a:endParaRPr lang="en-US">
                <a:solidFill>
                  <a:schemeClr val="tx1">
                    <a:lumMod val="50000"/>
                    <a:lumOff val="50000"/>
                  </a:schemeClr>
                </a:solidFill>
                <a:cs typeface="+mn-ea"/>
                <a:sym typeface="+mn-lt"/>
              </a:endParaRPr>
            </a:p>
          </p:txBody>
        </p:sp>
      </p:grpSp>
      <p:grpSp>
        <p:nvGrpSpPr>
          <p:cNvPr id="14" name="Group 27"/>
          <p:cNvGrpSpPr/>
          <p:nvPr>
            <p:custDataLst>
              <p:tags r:id="rId5"/>
            </p:custDataLst>
          </p:nvPr>
        </p:nvGrpSpPr>
        <p:grpSpPr>
          <a:xfrm rot="0">
            <a:off x="3602990" y="3488690"/>
            <a:ext cx="462915" cy="462915"/>
            <a:chOff x="8876381" y="3510900"/>
            <a:chExt cx="720966" cy="720966"/>
          </a:xfrm>
        </p:grpSpPr>
        <p:sp>
          <p:nvSpPr>
            <p:cNvPr id="15" name="Rounded Rectangle 28"/>
            <p:cNvSpPr/>
            <p:nvPr>
              <p:custDataLst>
                <p:tags r:id="rId6"/>
              </p:custDataLst>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cs typeface="+mn-ea"/>
                <a:sym typeface="+mn-lt"/>
              </a:endParaRPr>
            </a:p>
          </p:txBody>
        </p:sp>
        <p:sp>
          <p:nvSpPr>
            <p:cNvPr id="16" name="Freeform 28"/>
            <p:cNvSpPr/>
            <p:nvPr>
              <p:custDataLst>
                <p:tags r:id="rId7"/>
              </p:custDataLst>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a:solidFill>
                  <a:schemeClr val="tx1">
                    <a:lumMod val="50000"/>
                    <a:lumOff val="50000"/>
                  </a:schemeClr>
                </a:solidFill>
                <a:cs typeface="+mn-ea"/>
                <a:sym typeface="+mn-lt"/>
              </a:endParaRPr>
            </a:p>
          </p:txBody>
        </p:sp>
        <p:sp>
          <p:nvSpPr>
            <p:cNvPr id="17" name="Freeform 30"/>
            <p:cNvSpPr/>
            <p:nvPr>
              <p:custDataLst>
                <p:tags r:id="rId8"/>
              </p:custDataLst>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p:spPr>
          <p:txBody>
            <a:bodyPr lIns="0" tIns="0" rIns="0" bIns="0"/>
            <a:lstStyle/>
            <a:p>
              <a:endParaRPr lang="en-US">
                <a:solidFill>
                  <a:schemeClr val="tx1">
                    <a:lumMod val="50000"/>
                    <a:lumOff val="50000"/>
                  </a:schemeClr>
                </a:solidFill>
                <a:cs typeface="+mn-ea"/>
                <a:sym typeface="+mn-lt"/>
              </a:endParaRPr>
            </a:p>
          </p:txBody>
        </p:sp>
      </p:grpSp>
      <p:grpSp>
        <p:nvGrpSpPr>
          <p:cNvPr id="18" name="Group 31"/>
          <p:cNvGrpSpPr/>
          <p:nvPr>
            <p:custDataLst>
              <p:tags r:id="rId9"/>
            </p:custDataLst>
          </p:nvPr>
        </p:nvGrpSpPr>
        <p:grpSpPr>
          <a:xfrm rot="0">
            <a:off x="3593465" y="5124450"/>
            <a:ext cx="462915" cy="462915"/>
            <a:chOff x="8876381" y="3510900"/>
            <a:chExt cx="720966" cy="720966"/>
          </a:xfrm>
        </p:grpSpPr>
        <p:sp>
          <p:nvSpPr>
            <p:cNvPr id="19" name="Rounded Rectangle 32"/>
            <p:cNvSpPr/>
            <p:nvPr>
              <p:custDataLst>
                <p:tags r:id="rId10"/>
              </p:custDataLst>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cs typeface="+mn-ea"/>
                <a:sym typeface="+mn-lt"/>
              </a:endParaRPr>
            </a:p>
          </p:txBody>
        </p:sp>
        <p:sp>
          <p:nvSpPr>
            <p:cNvPr id="20" name="Freeform 28"/>
            <p:cNvSpPr/>
            <p:nvPr>
              <p:custDataLst>
                <p:tags r:id="rId11"/>
              </p:custDataLst>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a:solidFill>
                  <a:schemeClr val="tx1">
                    <a:lumMod val="50000"/>
                    <a:lumOff val="50000"/>
                  </a:schemeClr>
                </a:solidFill>
                <a:cs typeface="+mn-ea"/>
                <a:sym typeface="+mn-lt"/>
              </a:endParaRPr>
            </a:p>
          </p:txBody>
        </p:sp>
        <p:sp>
          <p:nvSpPr>
            <p:cNvPr id="21" name="Freeform 34"/>
            <p:cNvSpPr/>
            <p:nvPr>
              <p:custDataLst>
                <p:tags r:id="rId12"/>
              </p:custDataLst>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p:spPr>
          <p:txBody>
            <a:bodyPr lIns="0" tIns="0" rIns="0" bIns="0"/>
            <a:lstStyle/>
            <a:p>
              <a:endParaRPr lang="en-US">
                <a:solidFill>
                  <a:schemeClr val="tx1">
                    <a:lumMod val="50000"/>
                    <a:lumOff val="50000"/>
                  </a:schemeClr>
                </a:solidFill>
                <a:cs typeface="+mn-ea"/>
                <a:sym typeface="+mn-lt"/>
              </a:endParaRPr>
            </a:p>
          </p:txBody>
        </p:sp>
      </p:grpSp>
      <p:sp>
        <p:nvSpPr>
          <p:cNvPr id="5" name="文本框 4"/>
          <p:cNvSpPr txBox="1"/>
          <p:nvPr>
            <p:custDataLst>
              <p:tags r:id="rId13"/>
            </p:custDataLst>
          </p:nvPr>
        </p:nvSpPr>
        <p:spPr>
          <a:xfrm>
            <a:off x="4058285" y="1894205"/>
            <a:ext cx="1478280" cy="922020"/>
          </a:xfrm>
          <a:prstGeom prst="rect">
            <a:avLst/>
          </a:prstGeom>
          <a:noFill/>
        </p:spPr>
        <p:txBody>
          <a:bodyPr wrap="square" rtlCol="0" anchor="t">
            <a:spAutoFit/>
          </a:bodyPr>
          <a:p>
            <a:r>
              <a:rPr lang="zh-CN" altLang="en-US"/>
              <a:t>1</a:t>
            </a:r>
            <a:r>
              <a:rPr lang="en-US" altLang="zh-CN"/>
              <a:t>.</a:t>
            </a:r>
            <a:r>
              <a:rPr lang="zh-CN" altLang="en-US">
                <a:sym typeface="思源宋体 CN" panose="02020400000000000000" pitchFamily="18" charset="-122"/>
              </a:rPr>
              <a:t>学习动机不足的自我调节</a:t>
            </a:r>
            <a:endParaRPr lang="zh-CN" altLang="en-US"/>
          </a:p>
        </p:txBody>
      </p:sp>
      <p:sp>
        <p:nvSpPr>
          <p:cNvPr id="6" name="文本框 5"/>
          <p:cNvSpPr txBox="1"/>
          <p:nvPr>
            <p:custDataLst>
              <p:tags r:id="rId14"/>
            </p:custDataLst>
          </p:nvPr>
        </p:nvSpPr>
        <p:spPr>
          <a:xfrm>
            <a:off x="4039235" y="3535680"/>
            <a:ext cx="1701800" cy="645160"/>
          </a:xfrm>
          <a:prstGeom prst="rect">
            <a:avLst/>
          </a:prstGeom>
          <a:noFill/>
        </p:spPr>
        <p:txBody>
          <a:bodyPr wrap="square" rtlCol="0" anchor="t">
            <a:spAutoFit/>
          </a:bodyPr>
          <a:p>
            <a:r>
              <a:rPr lang="zh-CN" altLang="en-US"/>
              <a:t>2</a:t>
            </a:r>
            <a:r>
              <a:rPr lang="en-US" altLang="zh-CN"/>
              <a:t>.</a:t>
            </a:r>
            <a:r>
              <a:rPr lang="zh-CN" altLang="en-US">
                <a:sym typeface="思源宋体 CN" panose="02020400000000000000" pitchFamily="18" charset="-122"/>
              </a:rPr>
              <a:t>学习动机过强的自我调节</a:t>
            </a:r>
            <a:endParaRPr lang="zh-CN" altLang="en-US"/>
          </a:p>
        </p:txBody>
      </p:sp>
      <p:sp>
        <p:nvSpPr>
          <p:cNvPr id="7" name="文本框 6"/>
          <p:cNvSpPr txBox="1"/>
          <p:nvPr>
            <p:custDataLst>
              <p:tags r:id="rId15"/>
            </p:custDataLst>
          </p:nvPr>
        </p:nvSpPr>
        <p:spPr>
          <a:xfrm>
            <a:off x="4084320" y="5151755"/>
            <a:ext cx="1522730" cy="645160"/>
          </a:xfrm>
          <a:prstGeom prst="rect">
            <a:avLst/>
          </a:prstGeom>
          <a:noFill/>
        </p:spPr>
        <p:txBody>
          <a:bodyPr wrap="square" rtlCol="0" anchor="t">
            <a:spAutoFit/>
          </a:bodyPr>
          <a:p>
            <a:r>
              <a:rPr lang="zh-CN" altLang="en-US"/>
              <a:t>3</a:t>
            </a:r>
            <a:r>
              <a:rPr lang="en-US" altLang="zh-CN"/>
              <a:t>.</a:t>
            </a:r>
            <a:r>
              <a:rPr lang="zh-CN" altLang="en-US">
                <a:sym typeface="思源宋体 CN" panose="02020400000000000000" pitchFamily="18" charset="-122"/>
              </a:rPr>
              <a:t>合理控制动机水平</a:t>
            </a:r>
            <a:endParaRPr lang="zh-CN" altLang="en-US"/>
          </a:p>
        </p:txBody>
      </p:sp>
      <p:sp>
        <p:nvSpPr>
          <p:cNvPr id="32" name="iṡliḑé"/>
          <p:cNvSpPr/>
          <p:nvPr>
            <p:custDataLst>
              <p:tags r:id="rId16"/>
            </p:custDataLst>
          </p:nvPr>
        </p:nvSpPr>
        <p:spPr bwMode="auto">
          <a:xfrm>
            <a:off x="5536565" y="1652905"/>
            <a:ext cx="5831205" cy="1207135"/>
          </a:xfrm>
          <a:prstGeom prst="rect">
            <a:avLst/>
          </a:prstGeom>
          <a:solidFill>
            <a:schemeClr val="accent5">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just">
              <a:lnSpc>
                <a:spcPct val="150000"/>
              </a:lnSpc>
            </a:pPr>
            <a:r>
              <a:rPr lang="zh-CN" altLang="en-US" sz="14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（1）正确认识学习的价值与大学的目标，规划好自己的学业。</a:t>
            </a:r>
            <a:endParaRPr lang="zh-CN" altLang="en-US" sz="14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r>
              <a:rPr lang="zh-CN" altLang="en-US" sz="14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（2）调整心态，以积极的心态对待学习，用自身的意志战胜学习的惰性。</a:t>
            </a:r>
            <a:endPar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r>
              <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（3）改进学习方法，提高学习的效率。</a:t>
            </a:r>
            <a:endParaRPr sz="1500" dirty="0">
              <a:latin typeface="Noto Sans S Chinese Light" panose="020B0300000000000000" pitchFamily="34" charset="-122"/>
              <a:ea typeface="Noto Sans S Chinese Light" panose="020B0300000000000000" pitchFamily="34" charset="-122"/>
            </a:endParaRPr>
          </a:p>
        </p:txBody>
      </p:sp>
      <p:sp>
        <p:nvSpPr>
          <p:cNvPr id="34" name="iṡliḑé"/>
          <p:cNvSpPr/>
          <p:nvPr>
            <p:custDataLst>
              <p:tags r:id="rId17"/>
            </p:custDataLst>
          </p:nvPr>
        </p:nvSpPr>
        <p:spPr bwMode="auto">
          <a:xfrm>
            <a:off x="5539105" y="3084195"/>
            <a:ext cx="5837555" cy="1842770"/>
          </a:xfrm>
          <a:prstGeom prst="rect">
            <a:avLst/>
          </a:prstGeom>
          <a:solidFill>
            <a:schemeClr val="accent5">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just">
              <a:lnSpc>
                <a:spcPct val="150000"/>
              </a:lnSpc>
            </a:pPr>
            <a:r>
              <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（1）正确认识自己的潜质，制定恰当的学业目标，同时要脚踏实地，循序渐进，不好高骛远。</a:t>
            </a:r>
            <a:endPar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r>
              <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（2）要培养自己对于学习的兴趣，主动地能动地去学习。</a:t>
            </a:r>
            <a:endPar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r>
              <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（3）端正学习态度，树立远大理想，保持旺盛的学习热情，坚持不懈，便会取得预期效果。</a:t>
            </a:r>
            <a:endParaRPr sz="1500" dirty="0">
              <a:latin typeface="Noto Sans S Chinese Light" panose="020B0300000000000000" pitchFamily="34" charset="-122"/>
              <a:ea typeface="Noto Sans S Chinese Light" panose="020B0300000000000000" pitchFamily="34" charset="-122"/>
            </a:endParaRPr>
          </a:p>
        </p:txBody>
      </p:sp>
      <p:sp>
        <p:nvSpPr>
          <p:cNvPr id="35" name="iṡliḑé"/>
          <p:cNvSpPr/>
          <p:nvPr>
            <p:custDataLst>
              <p:tags r:id="rId18"/>
            </p:custDataLst>
          </p:nvPr>
        </p:nvSpPr>
        <p:spPr bwMode="auto">
          <a:xfrm>
            <a:off x="5539105" y="5151120"/>
            <a:ext cx="5759450" cy="828675"/>
          </a:xfrm>
          <a:prstGeom prst="rect">
            <a:avLst/>
          </a:prstGeom>
          <a:solidFill>
            <a:schemeClr val="accent5">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just">
              <a:lnSpc>
                <a:spcPct val="150000"/>
              </a:lnSpc>
            </a:pPr>
            <a:r>
              <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根据自身特点和作业难度，恰当控制动机水平。学习动机和学习效果之间有着相互制约的关系。</a:t>
            </a:r>
            <a:endParaRPr sz="1500" dirty="0">
              <a:latin typeface="Noto Sans S Chinese Light" panose="020B0300000000000000" pitchFamily="34" charset="-122"/>
              <a:ea typeface="Noto Sans S Chinese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图示 7"/>
          <p:cNvGraphicFramePr/>
          <p:nvPr/>
        </p:nvGraphicFramePr>
        <p:xfrm>
          <a:off x="4739322" y="2786047"/>
          <a:ext cx="3185487" cy="294196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1" name="矩形 10"/>
          <p:cNvSpPr/>
          <p:nvPr/>
        </p:nvSpPr>
        <p:spPr>
          <a:xfrm>
            <a:off x="6875963" y="2921480"/>
            <a:ext cx="2236510" cy="370840"/>
          </a:xfrm>
          <a:prstGeom prst="rect">
            <a:avLst/>
          </a:prstGeom>
        </p:spPr>
        <p:txBody>
          <a:bodyPr wrap="square">
            <a:spAutoFit/>
          </a:bodyPr>
          <a:p>
            <a:pPr>
              <a:lnSpc>
                <a:spcPct val="130000"/>
              </a:lnSpc>
            </a:pPr>
            <a:r>
              <a:rPr lang="zh-CN" altLang="en-US" sz="1400" b="1" spc="100" dirty="0">
                <a:solidFill>
                  <a:schemeClr val="tx1">
                    <a:lumMod val="75000"/>
                    <a:lumOff val="25000"/>
                  </a:schemeClr>
                </a:solidFill>
                <a:latin typeface="微软雅黑" panose="020B0503020204020204" charset="-122"/>
                <a:ea typeface="微软雅黑" panose="020B0503020204020204" charset="-122"/>
                <a:sym typeface="华文细黑" panose="02010600040101010101" pitchFamily="2" charset="-122"/>
              </a:rPr>
              <a:t>1. 考试本身</a:t>
            </a:r>
            <a:endParaRPr lang="zh-CN" altLang="en-US" sz="1400" b="1" spc="100" dirty="0">
              <a:solidFill>
                <a:schemeClr val="tx1">
                  <a:lumMod val="75000"/>
                  <a:lumOff val="25000"/>
                </a:schemeClr>
              </a:solidFill>
              <a:latin typeface="微软雅黑" panose="020B0503020204020204" charset="-122"/>
              <a:ea typeface="微软雅黑" panose="020B0503020204020204" charset="-122"/>
              <a:sym typeface="华文细黑" panose="02010600040101010101" pitchFamily="2" charset="-122"/>
            </a:endParaRPr>
          </a:p>
        </p:txBody>
      </p:sp>
      <p:sp>
        <p:nvSpPr>
          <p:cNvPr id="13" name="矩形 12"/>
          <p:cNvSpPr/>
          <p:nvPr/>
        </p:nvSpPr>
        <p:spPr>
          <a:xfrm>
            <a:off x="7430297" y="5068650"/>
            <a:ext cx="2713555" cy="370840"/>
          </a:xfrm>
          <a:prstGeom prst="rect">
            <a:avLst/>
          </a:prstGeom>
        </p:spPr>
        <p:txBody>
          <a:bodyPr wrap="square">
            <a:spAutoFit/>
          </a:bodyPr>
          <a:p>
            <a:pPr>
              <a:lnSpc>
                <a:spcPct val="130000"/>
              </a:lnSpc>
            </a:pPr>
            <a:r>
              <a:rPr lang="zh-CN" altLang="en-US" sz="1400" b="1" spc="100" dirty="0">
                <a:solidFill>
                  <a:schemeClr val="tx1">
                    <a:lumMod val="75000"/>
                    <a:lumOff val="25000"/>
                  </a:schemeClr>
                </a:solidFill>
                <a:latin typeface="微软雅黑" panose="020B0503020204020204" charset="-122"/>
                <a:ea typeface="微软雅黑" panose="020B0503020204020204" charset="-122"/>
                <a:sym typeface="华文细黑" panose="02010600040101010101" pitchFamily="2" charset="-122"/>
              </a:rPr>
              <a:t>3. 知识掌握程度不够</a:t>
            </a:r>
            <a:endParaRPr lang="zh-CN" altLang="en-US" sz="1400" b="1" spc="100" dirty="0">
              <a:solidFill>
                <a:schemeClr val="tx1">
                  <a:lumMod val="75000"/>
                  <a:lumOff val="25000"/>
                </a:schemeClr>
              </a:solidFill>
              <a:latin typeface="微软雅黑" panose="020B0503020204020204" charset="-122"/>
              <a:ea typeface="微软雅黑" panose="020B0503020204020204" charset="-122"/>
              <a:sym typeface="华文细黑" panose="02010600040101010101" pitchFamily="2" charset="-122"/>
            </a:endParaRPr>
          </a:p>
        </p:txBody>
      </p:sp>
      <p:sp>
        <p:nvSpPr>
          <p:cNvPr id="14" name="矩形 13"/>
          <p:cNvSpPr/>
          <p:nvPr/>
        </p:nvSpPr>
        <p:spPr>
          <a:xfrm>
            <a:off x="2769560" y="5105505"/>
            <a:ext cx="2441694" cy="370840"/>
          </a:xfrm>
          <a:prstGeom prst="rect">
            <a:avLst/>
          </a:prstGeom>
        </p:spPr>
        <p:txBody>
          <a:bodyPr wrap="square">
            <a:spAutoFit/>
          </a:bodyPr>
          <a:p>
            <a:pPr algn="r">
              <a:lnSpc>
                <a:spcPct val="130000"/>
              </a:lnSpc>
            </a:pPr>
            <a:r>
              <a:rPr sz="1400" b="1" spc="100" dirty="0">
                <a:solidFill>
                  <a:schemeClr val="tx1">
                    <a:lumMod val="75000"/>
                    <a:lumOff val="25000"/>
                  </a:schemeClr>
                </a:solidFill>
                <a:latin typeface="微软雅黑" panose="020B0503020204020204" charset="-122"/>
                <a:ea typeface="微软雅黑" panose="020B0503020204020204" charset="-122"/>
                <a:sym typeface="华文细黑" panose="02010600040101010101" pitchFamily="2" charset="-122"/>
              </a:rPr>
              <a:t>4. 考试压力的传递</a:t>
            </a:r>
            <a:endParaRPr sz="1400" b="1" spc="100" dirty="0">
              <a:solidFill>
                <a:schemeClr val="tx1">
                  <a:lumMod val="75000"/>
                  <a:lumOff val="25000"/>
                </a:schemeClr>
              </a:solidFill>
              <a:latin typeface="微软雅黑" panose="020B0503020204020204" charset="-122"/>
              <a:ea typeface="微软雅黑" panose="020B0503020204020204" charset="-122"/>
              <a:sym typeface="华文细黑" panose="02010600040101010101" pitchFamily="2" charset="-122"/>
            </a:endParaRPr>
          </a:p>
        </p:txBody>
      </p:sp>
      <p:sp>
        <p:nvSpPr>
          <p:cNvPr id="15" name="矩形 14"/>
          <p:cNvSpPr/>
          <p:nvPr/>
        </p:nvSpPr>
        <p:spPr>
          <a:xfrm>
            <a:off x="2231123" y="3682665"/>
            <a:ext cx="2646878" cy="650240"/>
          </a:xfrm>
          <a:prstGeom prst="rect">
            <a:avLst/>
          </a:prstGeom>
        </p:spPr>
        <p:txBody>
          <a:bodyPr wrap="square">
            <a:spAutoFit/>
          </a:bodyPr>
          <a:p>
            <a:pPr algn="r">
              <a:lnSpc>
                <a:spcPct val="130000"/>
              </a:lnSpc>
            </a:pPr>
            <a:r>
              <a:rPr lang="zh-CN" altLang="en-US" sz="1400" b="1" spc="100" dirty="0">
                <a:solidFill>
                  <a:schemeClr val="tx1">
                    <a:lumMod val="75000"/>
                    <a:lumOff val="25000"/>
                  </a:schemeClr>
                </a:solidFill>
                <a:latin typeface="微软雅黑" panose="020B0503020204020204" charset="-122"/>
                <a:ea typeface="微软雅黑" panose="020B0503020204020204" charset="-122"/>
                <a:sym typeface="华文细黑" panose="02010600040101010101" pitchFamily="2" charset="-122"/>
              </a:rPr>
              <a:t>5. 学生对考试外在价值的过分重视</a:t>
            </a:r>
            <a:endParaRPr lang="zh-CN" altLang="en-US" sz="1400" b="1" spc="100" dirty="0">
              <a:solidFill>
                <a:schemeClr val="tx1">
                  <a:lumMod val="75000"/>
                  <a:lumOff val="25000"/>
                </a:schemeClr>
              </a:solidFill>
              <a:latin typeface="微软雅黑" panose="020B0503020204020204" charset="-122"/>
              <a:ea typeface="微软雅黑" panose="020B0503020204020204" charset="-122"/>
              <a:sym typeface="华文细黑" panose="02010600040101010101" pitchFamily="2" charset="-122"/>
            </a:endParaRPr>
          </a:p>
        </p:txBody>
      </p:sp>
      <p:sp>
        <p:nvSpPr>
          <p:cNvPr id="9" name="矩形 8"/>
          <p:cNvSpPr/>
          <p:nvPr/>
        </p:nvSpPr>
        <p:spPr>
          <a:xfrm>
            <a:off x="7924983" y="3821910"/>
            <a:ext cx="2236510" cy="370840"/>
          </a:xfrm>
          <a:prstGeom prst="rect">
            <a:avLst/>
          </a:prstGeom>
        </p:spPr>
        <p:txBody>
          <a:bodyPr wrap="square">
            <a:spAutoFit/>
          </a:bodyPr>
          <a:p>
            <a:pPr>
              <a:lnSpc>
                <a:spcPct val="130000"/>
              </a:lnSpc>
            </a:pPr>
            <a:r>
              <a:rPr lang="zh-CN" altLang="en-US" sz="1400" b="1" spc="100" dirty="0">
                <a:solidFill>
                  <a:schemeClr val="tx1">
                    <a:lumMod val="75000"/>
                    <a:lumOff val="25000"/>
                  </a:schemeClr>
                </a:solidFill>
                <a:latin typeface="微软雅黑" panose="020B0503020204020204" charset="-122"/>
                <a:ea typeface="微软雅黑" panose="020B0503020204020204" charset="-122"/>
                <a:sym typeface="华文细黑" panose="02010600040101010101" pitchFamily="2" charset="-122"/>
              </a:rPr>
              <a:t>2. 学生的学业期望</a:t>
            </a:r>
            <a:endParaRPr lang="zh-CN" altLang="en-US" sz="1400" b="1" spc="100" dirty="0">
              <a:solidFill>
                <a:schemeClr val="tx1">
                  <a:lumMod val="75000"/>
                  <a:lumOff val="25000"/>
                </a:schemeClr>
              </a:solidFill>
              <a:latin typeface="微软雅黑" panose="020B0503020204020204" charset="-122"/>
              <a:ea typeface="微软雅黑" panose="020B0503020204020204" charset="-122"/>
              <a:sym typeface="华文细黑" panose="02010600040101010101" pitchFamily="2" charset="-122"/>
            </a:endParaRPr>
          </a:p>
        </p:txBody>
      </p:sp>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三、考试焦虑问题</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2" name="矩形 1"/>
          <p:cNvSpPr/>
          <p:nvPr/>
        </p:nvSpPr>
        <p:spPr>
          <a:xfrm>
            <a:off x="1030605" y="1256030"/>
            <a:ext cx="9964420" cy="829945"/>
          </a:xfrm>
          <a:prstGeom prst="rect">
            <a:avLst/>
          </a:prstGeom>
        </p:spPr>
        <p:txBody>
          <a:bodyPr wrap="square">
            <a:spAutoFit/>
          </a:bodyPr>
          <a:p>
            <a:pPr lvl="0" algn="just">
              <a:lnSpc>
                <a:spcPct val="150000"/>
              </a:lnSpc>
            </a:pPr>
            <a:r>
              <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考试焦虑是一种负面的感情状态，给人带来痛苦的反应，它既可能是一种暂时性情绪状态，又可以持续发展成为焦虑性神经症，因此，考试焦虑对学生的心理健康影响是很大的。</a:t>
            </a: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3" name="文本框 2"/>
          <p:cNvSpPr txBox="1"/>
          <p:nvPr/>
        </p:nvSpPr>
        <p:spPr>
          <a:xfrm>
            <a:off x="1050290" y="2291715"/>
            <a:ext cx="4323080" cy="675640"/>
          </a:xfrm>
          <a:prstGeom prst="rect">
            <a:avLst/>
          </a:prstGeom>
          <a:noFill/>
        </p:spPr>
        <p:txBody>
          <a:bodyPr wrap="square" rtlCol="0">
            <a:spAutoFit/>
          </a:bodyPr>
          <a:p>
            <a:r>
              <a:rPr sz="2000" b="1" dirty="0">
                <a:solidFill>
                  <a:srgbClr val="4E8A3B"/>
                </a:solidFill>
                <a:effectLst/>
                <a:latin typeface="思源宋体 CN" panose="02020400000000000000" pitchFamily="18" charset="-122"/>
                <a:ea typeface="思源宋体 CN" panose="02020400000000000000" pitchFamily="18" charset="-122"/>
                <a:sym typeface="思源宋体 CN" panose="02020400000000000000" pitchFamily="18" charset="-122"/>
              </a:rPr>
              <a:t>（一）大学生考试焦虑的原因</a:t>
            </a:r>
            <a:endParaRPr sz="2000" b="1" dirty="0">
              <a:solidFill>
                <a:srgbClr val="4E8A3B"/>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11" grpId="0"/>
      <p:bldP spid="13" grpId="0"/>
      <p:bldP spid="14" grpId="0"/>
      <p:bldP spid="15"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454150" y="6118860"/>
            <a:ext cx="9404350" cy="1568450"/>
          </a:xfrm>
          <a:prstGeom prst="rect">
            <a:avLst/>
          </a:prstGeom>
        </p:spPr>
        <p:txBody>
          <a:bodyPr wrap="square">
            <a:spAutoFit/>
          </a:bodyPr>
          <a:p>
            <a:pPr lvl="0" algn="just">
              <a:lnSpc>
                <a:spcPct val="150000"/>
              </a:lnSpc>
            </a:pP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a:p>
            <a:pPr lvl="0" algn="just">
              <a:lnSpc>
                <a:spcPct val="150000"/>
              </a:lnSpc>
            </a:pPr>
            <a:endParaRPr lang="zh-CN" altLang="en-US" sz="16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0" name="矩形 9"/>
          <p:cNvSpPr/>
          <p:nvPr/>
        </p:nvSpPr>
        <p:spPr>
          <a:xfrm>
            <a:off x="2664491" y="395904"/>
            <a:ext cx="6847237" cy="583565"/>
          </a:xfrm>
          <a:prstGeom prst="rect">
            <a:avLst/>
          </a:prstGeom>
        </p:spPr>
        <p:txBody>
          <a:bodyPr wrap="square">
            <a:spAutoFit/>
          </a:bodyPr>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二、学习动机问题</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3" name="文本框 2"/>
          <p:cNvSpPr txBox="1"/>
          <p:nvPr/>
        </p:nvSpPr>
        <p:spPr>
          <a:xfrm>
            <a:off x="1454150" y="993775"/>
            <a:ext cx="5201920" cy="475615"/>
          </a:xfrm>
          <a:prstGeom prst="rect">
            <a:avLst/>
          </a:prstGeom>
          <a:noFill/>
        </p:spPr>
        <p:txBody>
          <a:bodyPr wrap="square" rtlCol="0">
            <a:spAutoFit/>
          </a:bodyPr>
          <a:p>
            <a:pPr lvl="0" algn="just">
              <a:lnSpc>
                <a:spcPct val="125000"/>
              </a:lnSpc>
              <a:spcBef>
                <a:spcPts val="0"/>
              </a:spcBef>
              <a:spcAft>
                <a:spcPts val="0"/>
              </a:spcAft>
              <a:buClrTx/>
              <a:buSzTx/>
              <a:buFontTx/>
            </a:pPr>
            <a:r>
              <a:rPr sz="2000" b="1" dirty="0">
                <a:solidFill>
                  <a:srgbClr val="4E8A3B"/>
                </a:solidFill>
                <a:effectLst/>
                <a:latin typeface="思源宋体 CN" panose="02020400000000000000" pitchFamily="18" charset="-122"/>
                <a:ea typeface="思源宋体 CN" panose="02020400000000000000" pitchFamily="18" charset="-122"/>
                <a:sym typeface="思源宋体 CN" panose="02020400000000000000" pitchFamily="18" charset="-122"/>
              </a:rPr>
              <a:t>（二）</a:t>
            </a:r>
            <a:r>
              <a:rPr sz="2000" b="1" dirty="0">
                <a:solidFill>
                  <a:srgbClr val="4E8A3B"/>
                </a:solidFill>
                <a:effectLst/>
                <a:latin typeface="思源宋体 CN" panose="02020400000000000000" pitchFamily="18" charset="-122"/>
                <a:ea typeface="思源宋体 CN" panose="02020400000000000000" pitchFamily="18" charset="-122"/>
                <a:sym typeface="思源宋体 CN" panose="02020400000000000000" pitchFamily="18" charset="-122"/>
              </a:rPr>
              <a:t>考试焦虑的调节方法</a:t>
            </a:r>
            <a:endParaRPr sz="2000" b="1" dirty="0">
              <a:solidFill>
                <a:srgbClr val="4E8A3B"/>
              </a:solidFill>
              <a:effectLst/>
              <a:latin typeface="思源宋体 CN" panose="02020400000000000000" pitchFamily="18" charset="-122"/>
              <a:ea typeface="思源宋体 CN" panose="02020400000000000000" pitchFamily="18" charset="-122"/>
            </a:endParaRPr>
          </a:p>
        </p:txBody>
      </p:sp>
      <p:sp>
        <p:nvSpPr>
          <p:cNvPr id="38" name="iṡliḑé"/>
          <p:cNvSpPr/>
          <p:nvPr>
            <p:custDataLst>
              <p:tags r:id="rId1"/>
            </p:custDataLst>
          </p:nvPr>
        </p:nvSpPr>
        <p:spPr bwMode="auto">
          <a:xfrm>
            <a:off x="3301365" y="3036570"/>
            <a:ext cx="7630160" cy="730250"/>
          </a:xfrm>
          <a:prstGeom prst="rect">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fontAlgn="auto">
              <a:lnSpc>
                <a:spcPct val="100000"/>
              </a:lnSpc>
            </a:pPr>
            <a:r>
              <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80% 的考生考试焦虑是由复习准备不充分引起的，因此牢固掌握知识是克服考试焦虑的根本途径。在重要的考试之前进行一些模拟考试，可有效降低考试之前的焦虑，增强考试的自信心。</a:t>
            </a:r>
            <a:endParaRPr sz="1500" dirty="0">
              <a:latin typeface="Noto Sans S Chinese Light" panose="020B0300000000000000" pitchFamily="34" charset="-122"/>
              <a:ea typeface="Noto Sans S Chinese Light" panose="020B0300000000000000" pitchFamily="34" charset="-122"/>
            </a:endParaRPr>
          </a:p>
        </p:txBody>
      </p:sp>
      <p:sp>
        <p:nvSpPr>
          <p:cNvPr id="39" name="iṡliḑé"/>
          <p:cNvSpPr/>
          <p:nvPr/>
        </p:nvSpPr>
        <p:spPr bwMode="auto">
          <a:xfrm>
            <a:off x="3322955" y="4142740"/>
            <a:ext cx="7609205" cy="436880"/>
          </a:xfrm>
          <a:prstGeom prst="rect">
            <a:avLst/>
          </a:prstGeom>
          <a:solidFill>
            <a:schemeClr val="accent1">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just">
              <a:lnSpc>
                <a:spcPct val="150000"/>
              </a:lnSpc>
            </a:pPr>
            <a:r>
              <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学习一些腹式呼吸、放松训练等来放松神经。</a:t>
            </a:r>
            <a:endParaRPr sz="1500" dirty="0">
              <a:latin typeface="Noto Sans S Chinese Light" panose="020B0300000000000000" pitchFamily="34" charset="-122"/>
              <a:ea typeface="Noto Sans S Chinese Light" panose="020B0300000000000000" pitchFamily="34" charset="-122"/>
            </a:endParaRPr>
          </a:p>
        </p:txBody>
      </p:sp>
      <p:sp>
        <p:nvSpPr>
          <p:cNvPr id="40" name="iṡliḑé"/>
          <p:cNvSpPr/>
          <p:nvPr/>
        </p:nvSpPr>
        <p:spPr bwMode="auto">
          <a:xfrm>
            <a:off x="3301365" y="5014595"/>
            <a:ext cx="7630795" cy="1219200"/>
          </a:xfrm>
          <a:prstGeom prst="rect">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just">
              <a:lnSpc>
                <a:spcPct val="150000"/>
              </a:lnSpc>
            </a:pPr>
            <a:r>
              <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敏感、焦虑、抗挫折能力差的学生在考试前有针对性地去寻求心理辅导以缓解心理压力；高度考试焦虑的学生可参加一些集体辅导，客观地认识自己，提高心理素质，增强自我心理调节能力，提高考试技巧，有效地化解外来的压力，从而在考试时发挥出应有的水平。</a:t>
            </a:r>
            <a:endParaRPr sz="1500" dirty="0">
              <a:latin typeface="Noto Sans S Chinese Light" panose="020B0300000000000000" pitchFamily="34" charset="-122"/>
              <a:ea typeface="Noto Sans S Chinese Light" panose="020B0300000000000000" pitchFamily="34" charset="-122"/>
            </a:endParaRPr>
          </a:p>
        </p:txBody>
      </p:sp>
      <p:sp>
        <p:nvSpPr>
          <p:cNvPr id="4" name="iṡliḑé"/>
          <p:cNvSpPr/>
          <p:nvPr>
            <p:custDataLst>
              <p:tags r:id="rId2"/>
            </p:custDataLst>
          </p:nvPr>
        </p:nvSpPr>
        <p:spPr bwMode="auto">
          <a:xfrm>
            <a:off x="3301365" y="1969135"/>
            <a:ext cx="7630160" cy="730250"/>
          </a:xfrm>
          <a:prstGeom prst="rect">
            <a:avLst/>
          </a:prstGeom>
          <a:solidFill>
            <a:schemeClr val="tx2">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fontAlgn="auto">
              <a:lnSpc>
                <a:spcPct val="100000"/>
              </a:lnSpc>
            </a:pPr>
            <a:r>
              <a:rPr lang="zh-CN" altLang="en-US" sz="1500" dirty="0">
                <a:solidFill>
                  <a:schemeClr val="tx1">
                    <a:lumMod val="75000"/>
                    <a:lumOff val="25000"/>
                  </a:schemeClr>
                </a:solidFill>
                <a:latin typeface="思源宋体 CN" panose="02020400000000000000" pitchFamily="18" charset="-122"/>
                <a:ea typeface="思源宋体 CN" panose="02020400000000000000" pitchFamily="18" charset="-122"/>
                <a:sym typeface="思源宋体 CN" panose="02020400000000000000" pitchFamily="18" charset="-122"/>
              </a:rPr>
              <a:t>要把考试作为检验自己学习效果和培养独立解决问题能力的演练。同时，要正确评价自己，一要相信自己的能力，二是对自己不要期望过高，要根据自己的原有基础和现有潜力制定适合自己努力的目标。</a:t>
            </a:r>
            <a:endParaRPr sz="1500" dirty="0">
              <a:latin typeface="Noto Sans S Chinese Light" panose="020B0300000000000000" pitchFamily="34" charset="-122"/>
              <a:ea typeface="Noto Sans S Chinese Light" panose="020B0300000000000000" pitchFamily="34" charset="-122"/>
            </a:endParaRPr>
          </a:p>
        </p:txBody>
      </p:sp>
      <p:sp>
        <p:nvSpPr>
          <p:cNvPr id="5" name="íš1îḑê"/>
          <p:cNvSpPr/>
          <p:nvPr/>
        </p:nvSpPr>
        <p:spPr>
          <a:xfrm>
            <a:off x="1743057" y="1889177"/>
            <a:ext cx="860424" cy="779986"/>
          </a:xfrm>
          <a:custGeom>
            <a:avLst/>
            <a:gdLst>
              <a:gd name="connsiteX0" fmla="*/ 0 w 607639"/>
              <a:gd name="connsiteY0" fmla="*/ 328412 h 550834"/>
              <a:gd name="connsiteX1" fmla="*/ 279833 w 607639"/>
              <a:gd name="connsiteY1" fmla="*/ 367067 h 550834"/>
              <a:gd name="connsiteX2" fmla="*/ 279833 w 607639"/>
              <a:gd name="connsiteY2" fmla="*/ 407144 h 550834"/>
              <a:gd name="connsiteX3" fmla="*/ 327807 w 607639"/>
              <a:gd name="connsiteY3" fmla="*/ 407144 h 550834"/>
              <a:gd name="connsiteX4" fmla="*/ 327807 w 607639"/>
              <a:gd name="connsiteY4" fmla="*/ 367067 h 550834"/>
              <a:gd name="connsiteX5" fmla="*/ 607639 w 607639"/>
              <a:gd name="connsiteY5" fmla="*/ 328412 h 550834"/>
              <a:gd name="connsiteX6" fmla="*/ 607639 w 607639"/>
              <a:gd name="connsiteY6" fmla="*/ 550834 h 550834"/>
              <a:gd name="connsiteX7" fmla="*/ 0 w 607639"/>
              <a:gd name="connsiteY7" fmla="*/ 550834 h 550834"/>
              <a:gd name="connsiteX8" fmla="*/ 0 w 607639"/>
              <a:gd name="connsiteY8" fmla="*/ 135768 h 550834"/>
              <a:gd name="connsiteX9" fmla="*/ 607639 w 607639"/>
              <a:gd name="connsiteY9" fmla="*/ 135768 h 550834"/>
              <a:gd name="connsiteX10" fmla="*/ 607639 w 607639"/>
              <a:gd name="connsiteY10" fmla="*/ 278383 h 550834"/>
              <a:gd name="connsiteX11" fmla="*/ 327807 w 607639"/>
              <a:gd name="connsiteY11" fmla="*/ 319168 h 550834"/>
              <a:gd name="connsiteX12" fmla="*/ 327807 w 607639"/>
              <a:gd name="connsiteY12" fmla="*/ 279449 h 550834"/>
              <a:gd name="connsiteX13" fmla="*/ 279833 w 607639"/>
              <a:gd name="connsiteY13" fmla="*/ 279449 h 550834"/>
              <a:gd name="connsiteX14" fmla="*/ 279833 w 607639"/>
              <a:gd name="connsiteY14" fmla="*/ 319168 h 550834"/>
              <a:gd name="connsiteX15" fmla="*/ 0 w 607639"/>
              <a:gd name="connsiteY15" fmla="*/ 278383 h 550834"/>
              <a:gd name="connsiteX16" fmla="*/ 239875 w 607639"/>
              <a:gd name="connsiteY16" fmla="*/ 0 h 550834"/>
              <a:gd name="connsiteX17" fmla="*/ 367766 w 607639"/>
              <a:gd name="connsiteY17" fmla="*/ 0 h 550834"/>
              <a:gd name="connsiteX18" fmla="*/ 423746 w 607639"/>
              <a:gd name="connsiteY18" fmla="*/ 55931 h 550834"/>
              <a:gd name="connsiteX19" fmla="*/ 423746 w 607639"/>
              <a:gd name="connsiteY19" fmla="*/ 87854 h 550834"/>
              <a:gd name="connsiteX20" fmla="*/ 375776 w 607639"/>
              <a:gd name="connsiteY20" fmla="*/ 87854 h 550834"/>
              <a:gd name="connsiteX21" fmla="*/ 375776 w 607639"/>
              <a:gd name="connsiteY21" fmla="*/ 55931 h 550834"/>
              <a:gd name="connsiteX22" fmla="*/ 367766 w 607639"/>
              <a:gd name="connsiteY22" fmla="*/ 47928 h 550834"/>
              <a:gd name="connsiteX23" fmla="*/ 239875 w 607639"/>
              <a:gd name="connsiteY23" fmla="*/ 47928 h 550834"/>
              <a:gd name="connsiteX24" fmla="*/ 231865 w 607639"/>
              <a:gd name="connsiteY24" fmla="*/ 55931 h 550834"/>
              <a:gd name="connsiteX25" fmla="*/ 231865 w 607639"/>
              <a:gd name="connsiteY25" fmla="*/ 87854 h 550834"/>
              <a:gd name="connsiteX26" fmla="*/ 183894 w 607639"/>
              <a:gd name="connsiteY26" fmla="*/ 87854 h 550834"/>
              <a:gd name="connsiteX27" fmla="*/ 183894 w 607639"/>
              <a:gd name="connsiteY27" fmla="*/ 55931 h 550834"/>
              <a:gd name="connsiteX28" fmla="*/ 239875 w 607639"/>
              <a:gd name="connsiteY28" fmla="*/ 0 h 55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7639" h="550834">
                <a:moveTo>
                  <a:pt x="0" y="328412"/>
                </a:moveTo>
                <a:cubicBezTo>
                  <a:pt x="78859" y="351605"/>
                  <a:pt x="176231" y="365201"/>
                  <a:pt x="279833" y="367067"/>
                </a:cubicBezTo>
                <a:lnTo>
                  <a:pt x="279833" y="407144"/>
                </a:lnTo>
                <a:lnTo>
                  <a:pt x="327807" y="407144"/>
                </a:lnTo>
                <a:lnTo>
                  <a:pt x="327807" y="367067"/>
                </a:lnTo>
                <a:cubicBezTo>
                  <a:pt x="431409" y="365201"/>
                  <a:pt x="528781" y="351605"/>
                  <a:pt x="607639" y="328412"/>
                </a:cubicBezTo>
                <a:lnTo>
                  <a:pt x="607639" y="550834"/>
                </a:lnTo>
                <a:lnTo>
                  <a:pt x="0" y="550834"/>
                </a:lnTo>
                <a:close/>
                <a:moveTo>
                  <a:pt x="0" y="135768"/>
                </a:moveTo>
                <a:lnTo>
                  <a:pt x="607639" y="135768"/>
                </a:lnTo>
                <a:lnTo>
                  <a:pt x="607639" y="278383"/>
                </a:lnTo>
                <a:cubicBezTo>
                  <a:pt x="531184" y="302818"/>
                  <a:pt x="433189" y="317213"/>
                  <a:pt x="327807" y="319168"/>
                </a:cubicBezTo>
                <a:lnTo>
                  <a:pt x="327807" y="279449"/>
                </a:lnTo>
                <a:lnTo>
                  <a:pt x="279833" y="279449"/>
                </a:lnTo>
                <a:lnTo>
                  <a:pt x="279833" y="319168"/>
                </a:lnTo>
                <a:cubicBezTo>
                  <a:pt x="174451" y="317213"/>
                  <a:pt x="76456" y="302818"/>
                  <a:pt x="0" y="278383"/>
                </a:cubicBezTo>
                <a:close/>
                <a:moveTo>
                  <a:pt x="239875" y="0"/>
                </a:moveTo>
                <a:lnTo>
                  <a:pt x="367766" y="0"/>
                </a:lnTo>
                <a:cubicBezTo>
                  <a:pt x="398649" y="0"/>
                  <a:pt x="423746" y="25076"/>
                  <a:pt x="423746" y="55931"/>
                </a:cubicBezTo>
                <a:lnTo>
                  <a:pt x="423746" y="87854"/>
                </a:lnTo>
                <a:lnTo>
                  <a:pt x="375776" y="87854"/>
                </a:lnTo>
                <a:lnTo>
                  <a:pt x="375776" y="55931"/>
                </a:lnTo>
                <a:cubicBezTo>
                  <a:pt x="375776" y="51574"/>
                  <a:pt x="372127" y="47928"/>
                  <a:pt x="367766" y="47928"/>
                </a:cubicBezTo>
                <a:lnTo>
                  <a:pt x="239875" y="47928"/>
                </a:lnTo>
                <a:cubicBezTo>
                  <a:pt x="235425" y="47928"/>
                  <a:pt x="231865" y="51574"/>
                  <a:pt x="231865" y="55931"/>
                </a:cubicBezTo>
                <a:lnTo>
                  <a:pt x="231865" y="87854"/>
                </a:lnTo>
                <a:lnTo>
                  <a:pt x="183894" y="87854"/>
                </a:lnTo>
                <a:lnTo>
                  <a:pt x="183894" y="55931"/>
                </a:lnTo>
                <a:cubicBezTo>
                  <a:pt x="183894" y="25076"/>
                  <a:pt x="208992" y="0"/>
                  <a:pt x="239875" y="0"/>
                </a:cubicBezTo>
                <a:close/>
              </a:path>
            </a:pathLst>
          </a:custGeom>
          <a:solidFill>
            <a:schemeClr val="accent1"/>
          </a:solidFill>
          <a:ln>
            <a:noFill/>
          </a:ln>
        </p:spPr>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buSzPct val="25000"/>
            </a:pPr>
            <a:endParaRPr lang="zh-CN" altLang="en-US" sz="2000" b="1" i="1" dirty="0">
              <a:latin typeface="Noto Sans S Chinese Light" panose="020B0300000000000000" pitchFamily="34" charset="-122"/>
              <a:ea typeface="Noto Sans S Chinese Light" panose="020B0300000000000000" pitchFamily="34" charset="-122"/>
            </a:endParaRPr>
          </a:p>
        </p:txBody>
      </p:sp>
      <p:sp>
        <p:nvSpPr>
          <p:cNvPr id="6" name="i$ļíḋè"/>
          <p:cNvSpPr/>
          <p:nvPr/>
        </p:nvSpPr>
        <p:spPr>
          <a:xfrm>
            <a:off x="1743056" y="3088834"/>
            <a:ext cx="860424" cy="579930"/>
          </a:xfrm>
          <a:custGeom>
            <a:avLst/>
            <a:gdLst>
              <a:gd name="T0" fmla="*/ 1134 w 10667"/>
              <a:gd name="T1" fmla="*/ 3394 h 7200"/>
              <a:gd name="T2" fmla="*/ 1134 w 10667"/>
              <a:gd name="T3" fmla="*/ 5342 h 7200"/>
              <a:gd name="T4" fmla="*/ 4303 w 10667"/>
              <a:gd name="T5" fmla="*/ 5342 h 7200"/>
              <a:gd name="T6" fmla="*/ 4303 w 10667"/>
              <a:gd name="T7" fmla="*/ 3394 h 7200"/>
              <a:gd name="T8" fmla="*/ 1134 w 10667"/>
              <a:gd name="T9" fmla="*/ 3394 h 7200"/>
              <a:gd name="T10" fmla="*/ 2764 w 10667"/>
              <a:gd name="T11" fmla="*/ 4767 h 7200"/>
              <a:gd name="T12" fmla="*/ 2377 w 10667"/>
              <a:gd name="T13" fmla="*/ 4379 h 7200"/>
              <a:gd name="T14" fmla="*/ 2764 w 10667"/>
              <a:gd name="T15" fmla="*/ 3991 h 7200"/>
              <a:gd name="T16" fmla="*/ 3150 w 10667"/>
              <a:gd name="T17" fmla="*/ 4379 h 7200"/>
              <a:gd name="T18" fmla="*/ 2764 w 10667"/>
              <a:gd name="T19" fmla="*/ 4767 h 7200"/>
              <a:gd name="T20" fmla="*/ 10667 w 10667"/>
              <a:gd name="T21" fmla="*/ 7200 h 7200"/>
              <a:gd name="T22" fmla="*/ 0 w 10667"/>
              <a:gd name="T23" fmla="*/ 7200 h 7200"/>
              <a:gd name="T24" fmla="*/ 0 w 10667"/>
              <a:gd name="T25" fmla="*/ 5678 h 7200"/>
              <a:gd name="T26" fmla="*/ 10667 w 10667"/>
              <a:gd name="T27" fmla="*/ 5678 h 7200"/>
              <a:gd name="T28" fmla="*/ 10667 w 10667"/>
              <a:gd name="T29" fmla="*/ 7200 h 7200"/>
              <a:gd name="T30" fmla="*/ 6217 w 10667"/>
              <a:gd name="T31" fmla="*/ 1132 h 7200"/>
              <a:gd name="T32" fmla="*/ 7334 w 10667"/>
              <a:gd name="T33" fmla="*/ 0 h 7200"/>
              <a:gd name="T34" fmla="*/ 8452 w 10667"/>
              <a:gd name="T35" fmla="*/ 1132 h 7200"/>
              <a:gd name="T36" fmla="*/ 7334 w 10667"/>
              <a:gd name="T37" fmla="*/ 2264 h 7200"/>
              <a:gd name="T38" fmla="*/ 6217 w 10667"/>
              <a:gd name="T39" fmla="*/ 1132 h 7200"/>
              <a:gd name="T40" fmla="*/ 5111 w 10667"/>
              <a:gd name="T41" fmla="*/ 5342 h 7200"/>
              <a:gd name="T42" fmla="*/ 6020 w 10667"/>
              <a:gd name="T43" fmla="*/ 2867 h 7200"/>
              <a:gd name="T44" fmla="*/ 6381 w 10667"/>
              <a:gd name="T45" fmla="*/ 2596 h 7200"/>
              <a:gd name="T46" fmla="*/ 6615 w 10667"/>
              <a:gd name="T47" fmla="*/ 2488 h 7200"/>
              <a:gd name="T48" fmla="*/ 7230 w 10667"/>
              <a:gd name="T49" fmla="*/ 2375 h 7200"/>
              <a:gd name="T50" fmla="*/ 6881 w 10667"/>
              <a:gd name="T51" fmla="*/ 5342 h 7200"/>
              <a:gd name="T52" fmla="*/ 6300 w 10667"/>
              <a:gd name="T53" fmla="*/ 5342 h 7200"/>
              <a:gd name="T54" fmla="*/ 6379 w 10667"/>
              <a:gd name="T55" fmla="*/ 3654 h 7200"/>
              <a:gd name="T56" fmla="*/ 5900 w 10667"/>
              <a:gd name="T57" fmla="*/ 5342 h 7200"/>
              <a:gd name="T58" fmla="*/ 5111 w 10667"/>
              <a:gd name="T59" fmla="*/ 5342 h 7200"/>
              <a:gd name="T60" fmla="*/ 5111 w 10667"/>
              <a:gd name="T61" fmla="*/ 5342 h 7200"/>
              <a:gd name="T62" fmla="*/ 7751 w 10667"/>
              <a:gd name="T63" fmla="*/ 5342 h 7200"/>
              <a:gd name="T64" fmla="*/ 7473 w 10667"/>
              <a:gd name="T65" fmla="*/ 2380 h 7200"/>
              <a:gd name="T66" fmla="*/ 8036 w 10667"/>
              <a:gd name="T67" fmla="*/ 2492 h 7200"/>
              <a:gd name="T68" fmla="*/ 8563 w 10667"/>
              <a:gd name="T69" fmla="*/ 2798 h 7200"/>
              <a:gd name="T70" fmla="*/ 9532 w 10667"/>
              <a:gd name="T71" fmla="*/ 5342 h 7200"/>
              <a:gd name="T72" fmla="*/ 8745 w 10667"/>
              <a:gd name="T73" fmla="*/ 5342 h 7200"/>
              <a:gd name="T74" fmla="*/ 8289 w 10667"/>
              <a:gd name="T75" fmla="*/ 3654 h 7200"/>
              <a:gd name="T76" fmla="*/ 8407 w 10667"/>
              <a:gd name="T77" fmla="*/ 5342 h 7200"/>
              <a:gd name="T78" fmla="*/ 7751 w 10667"/>
              <a:gd name="T79" fmla="*/ 5342 h 7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67" h="7200">
                <a:moveTo>
                  <a:pt x="1134" y="3394"/>
                </a:moveTo>
                <a:lnTo>
                  <a:pt x="1134" y="5342"/>
                </a:lnTo>
                <a:lnTo>
                  <a:pt x="4303" y="5342"/>
                </a:lnTo>
                <a:lnTo>
                  <a:pt x="4303" y="3394"/>
                </a:lnTo>
                <a:lnTo>
                  <a:pt x="1134" y="3394"/>
                </a:lnTo>
                <a:close/>
                <a:moveTo>
                  <a:pt x="2764" y="4767"/>
                </a:moveTo>
                <a:cubicBezTo>
                  <a:pt x="2550" y="4767"/>
                  <a:pt x="2377" y="4593"/>
                  <a:pt x="2377" y="4379"/>
                </a:cubicBezTo>
                <a:cubicBezTo>
                  <a:pt x="2377" y="4165"/>
                  <a:pt x="2550" y="3991"/>
                  <a:pt x="2764" y="3991"/>
                </a:cubicBezTo>
                <a:cubicBezTo>
                  <a:pt x="2977" y="3991"/>
                  <a:pt x="3150" y="4165"/>
                  <a:pt x="3150" y="4379"/>
                </a:cubicBezTo>
                <a:cubicBezTo>
                  <a:pt x="3150" y="4593"/>
                  <a:pt x="2977" y="4767"/>
                  <a:pt x="2764" y="4767"/>
                </a:cubicBezTo>
                <a:close/>
                <a:moveTo>
                  <a:pt x="10667" y="7200"/>
                </a:moveTo>
                <a:lnTo>
                  <a:pt x="0" y="7200"/>
                </a:lnTo>
                <a:lnTo>
                  <a:pt x="0" y="5678"/>
                </a:lnTo>
                <a:lnTo>
                  <a:pt x="10667" y="5678"/>
                </a:lnTo>
                <a:lnTo>
                  <a:pt x="10667" y="7200"/>
                </a:lnTo>
                <a:close/>
                <a:moveTo>
                  <a:pt x="6217" y="1132"/>
                </a:moveTo>
                <a:cubicBezTo>
                  <a:pt x="6217" y="507"/>
                  <a:pt x="6717" y="0"/>
                  <a:pt x="7334" y="0"/>
                </a:cubicBezTo>
                <a:cubicBezTo>
                  <a:pt x="7951" y="0"/>
                  <a:pt x="8452" y="507"/>
                  <a:pt x="8452" y="1132"/>
                </a:cubicBezTo>
                <a:cubicBezTo>
                  <a:pt x="8452" y="1758"/>
                  <a:pt x="7951" y="2264"/>
                  <a:pt x="7334" y="2264"/>
                </a:cubicBezTo>
                <a:cubicBezTo>
                  <a:pt x="6717" y="2264"/>
                  <a:pt x="6217" y="1758"/>
                  <a:pt x="6217" y="1132"/>
                </a:cubicBezTo>
                <a:close/>
                <a:moveTo>
                  <a:pt x="5111" y="5342"/>
                </a:moveTo>
                <a:cubicBezTo>
                  <a:pt x="5194" y="4157"/>
                  <a:pt x="5490" y="3343"/>
                  <a:pt x="6020" y="2867"/>
                </a:cubicBezTo>
                <a:cubicBezTo>
                  <a:pt x="6133" y="2765"/>
                  <a:pt x="6252" y="2673"/>
                  <a:pt x="6381" y="2596"/>
                </a:cubicBezTo>
                <a:cubicBezTo>
                  <a:pt x="6455" y="2552"/>
                  <a:pt x="6534" y="2517"/>
                  <a:pt x="6615" y="2488"/>
                </a:cubicBezTo>
                <a:cubicBezTo>
                  <a:pt x="6811" y="2416"/>
                  <a:pt x="7021" y="2383"/>
                  <a:pt x="7230" y="2375"/>
                </a:cubicBezTo>
                <a:lnTo>
                  <a:pt x="6881" y="5342"/>
                </a:lnTo>
                <a:lnTo>
                  <a:pt x="6300" y="5342"/>
                </a:lnTo>
                <a:cubicBezTo>
                  <a:pt x="6329" y="4664"/>
                  <a:pt x="6361" y="4022"/>
                  <a:pt x="6379" y="3654"/>
                </a:cubicBezTo>
                <a:cubicBezTo>
                  <a:pt x="6123" y="4007"/>
                  <a:pt x="5960" y="4582"/>
                  <a:pt x="5900" y="5342"/>
                </a:cubicBezTo>
                <a:lnTo>
                  <a:pt x="5111" y="5342"/>
                </a:lnTo>
                <a:lnTo>
                  <a:pt x="5111" y="5342"/>
                </a:lnTo>
                <a:close/>
                <a:moveTo>
                  <a:pt x="7751" y="5342"/>
                </a:moveTo>
                <a:lnTo>
                  <a:pt x="7473" y="2380"/>
                </a:lnTo>
                <a:cubicBezTo>
                  <a:pt x="7664" y="2393"/>
                  <a:pt x="7855" y="2429"/>
                  <a:pt x="8036" y="2492"/>
                </a:cubicBezTo>
                <a:cubicBezTo>
                  <a:pt x="8232" y="2561"/>
                  <a:pt x="8401" y="2670"/>
                  <a:pt x="8563" y="2798"/>
                </a:cubicBezTo>
                <a:cubicBezTo>
                  <a:pt x="9155" y="3262"/>
                  <a:pt x="9478" y="4120"/>
                  <a:pt x="9532" y="5342"/>
                </a:cubicBezTo>
                <a:lnTo>
                  <a:pt x="8745" y="5342"/>
                </a:lnTo>
                <a:cubicBezTo>
                  <a:pt x="8707" y="4582"/>
                  <a:pt x="8552" y="4009"/>
                  <a:pt x="8289" y="3654"/>
                </a:cubicBezTo>
                <a:cubicBezTo>
                  <a:pt x="8323" y="4067"/>
                  <a:pt x="8375" y="4751"/>
                  <a:pt x="8407" y="5342"/>
                </a:cubicBezTo>
                <a:lnTo>
                  <a:pt x="7751" y="5342"/>
                </a:lnTo>
                <a:close/>
              </a:path>
            </a:pathLst>
          </a:custGeom>
          <a:solidFill>
            <a:schemeClr val="accent5">
              <a:lumMod val="40000"/>
              <a:lumOff val="60000"/>
            </a:schemeClr>
          </a:solidFill>
          <a:ln>
            <a:noFill/>
          </a:ln>
        </p:spPr>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buSzPct val="25000"/>
            </a:pPr>
            <a:endParaRPr lang="zh-CN" altLang="en-US" sz="2000" b="1" i="1" dirty="0">
              <a:latin typeface="Noto Sans S Chinese Light" panose="020B0300000000000000" pitchFamily="34" charset="-122"/>
              <a:ea typeface="Noto Sans S Chinese Light" panose="020B0300000000000000" pitchFamily="34" charset="-122"/>
            </a:endParaRPr>
          </a:p>
        </p:txBody>
      </p:sp>
      <p:sp>
        <p:nvSpPr>
          <p:cNvPr id="7" name="ïṩḻíḑè"/>
          <p:cNvSpPr/>
          <p:nvPr/>
        </p:nvSpPr>
        <p:spPr>
          <a:xfrm>
            <a:off x="1804016" y="4005735"/>
            <a:ext cx="860424" cy="692656"/>
          </a:xfrm>
          <a:custGeom>
            <a:avLst/>
            <a:gdLst>
              <a:gd name="connsiteX0" fmla="*/ 491833 w 607639"/>
              <a:gd name="connsiteY0" fmla="*/ 276241 h 489160"/>
              <a:gd name="connsiteX1" fmla="*/ 362432 w 607639"/>
              <a:gd name="connsiteY1" fmla="*/ 296417 h 489160"/>
              <a:gd name="connsiteX2" fmla="*/ 362432 w 607639"/>
              <a:gd name="connsiteY2" fmla="*/ 332858 h 489160"/>
              <a:gd name="connsiteX3" fmla="*/ 491833 w 607639"/>
              <a:gd name="connsiteY3" fmla="*/ 312682 h 489160"/>
              <a:gd name="connsiteX4" fmla="*/ 115717 w 607639"/>
              <a:gd name="connsiteY4" fmla="*/ 276241 h 489160"/>
              <a:gd name="connsiteX5" fmla="*/ 115717 w 607639"/>
              <a:gd name="connsiteY5" fmla="*/ 312682 h 489160"/>
              <a:gd name="connsiteX6" fmla="*/ 245207 w 607639"/>
              <a:gd name="connsiteY6" fmla="*/ 332858 h 489160"/>
              <a:gd name="connsiteX7" fmla="*/ 245207 w 607639"/>
              <a:gd name="connsiteY7" fmla="*/ 296417 h 489160"/>
              <a:gd name="connsiteX8" fmla="*/ 491833 w 607639"/>
              <a:gd name="connsiteY8" fmla="*/ 209758 h 489160"/>
              <a:gd name="connsiteX9" fmla="*/ 362432 w 607639"/>
              <a:gd name="connsiteY9" fmla="*/ 229934 h 489160"/>
              <a:gd name="connsiteX10" fmla="*/ 362432 w 607639"/>
              <a:gd name="connsiteY10" fmla="*/ 266375 h 489160"/>
              <a:gd name="connsiteX11" fmla="*/ 491833 w 607639"/>
              <a:gd name="connsiteY11" fmla="*/ 246200 h 489160"/>
              <a:gd name="connsiteX12" fmla="*/ 115717 w 607639"/>
              <a:gd name="connsiteY12" fmla="*/ 209758 h 489160"/>
              <a:gd name="connsiteX13" fmla="*/ 115717 w 607639"/>
              <a:gd name="connsiteY13" fmla="*/ 246200 h 489160"/>
              <a:gd name="connsiteX14" fmla="*/ 245207 w 607639"/>
              <a:gd name="connsiteY14" fmla="*/ 266375 h 489160"/>
              <a:gd name="connsiteX15" fmla="*/ 245207 w 607639"/>
              <a:gd name="connsiteY15" fmla="*/ 229934 h 489160"/>
              <a:gd name="connsiteX16" fmla="*/ 491833 w 607639"/>
              <a:gd name="connsiteY16" fmla="*/ 143187 h 489160"/>
              <a:gd name="connsiteX17" fmla="*/ 362432 w 607639"/>
              <a:gd name="connsiteY17" fmla="*/ 163363 h 489160"/>
              <a:gd name="connsiteX18" fmla="*/ 362432 w 607639"/>
              <a:gd name="connsiteY18" fmla="*/ 199893 h 489160"/>
              <a:gd name="connsiteX19" fmla="*/ 491833 w 607639"/>
              <a:gd name="connsiteY19" fmla="*/ 179717 h 489160"/>
              <a:gd name="connsiteX20" fmla="*/ 115717 w 607639"/>
              <a:gd name="connsiteY20" fmla="*/ 143187 h 489160"/>
              <a:gd name="connsiteX21" fmla="*/ 115717 w 607639"/>
              <a:gd name="connsiteY21" fmla="*/ 179717 h 489160"/>
              <a:gd name="connsiteX22" fmla="*/ 245207 w 607639"/>
              <a:gd name="connsiteY22" fmla="*/ 199893 h 489160"/>
              <a:gd name="connsiteX23" fmla="*/ 245207 w 607639"/>
              <a:gd name="connsiteY23" fmla="*/ 163363 h 489160"/>
              <a:gd name="connsiteX24" fmla="*/ 491833 w 607639"/>
              <a:gd name="connsiteY24" fmla="*/ 76704 h 489160"/>
              <a:gd name="connsiteX25" fmla="*/ 362432 w 607639"/>
              <a:gd name="connsiteY25" fmla="*/ 96880 h 489160"/>
              <a:gd name="connsiteX26" fmla="*/ 362432 w 607639"/>
              <a:gd name="connsiteY26" fmla="*/ 133321 h 489160"/>
              <a:gd name="connsiteX27" fmla="*/ 491833 w 607639"/>
              <a:gd name="connsiteY27" fmla="*/ 113145 h 489160"/>
              <a:gd name="connsiteX28" fmla="*/ 115717 w 607639"/>
              <a:gd name="connsiteY28" fmla="*/ 76704 h 489160"/>
              <a:gd name="connsiteX29" fmla="*/ 115717 w 607639"/>
              <a:gd name="connsiteY29" fmla="*/ 113145 h 489160"/>
              <a:gd name="connsiteX30" fmla="*/ 245207 w 607639"/>
              <a:gd name="connsiteY30" fmla="*/ 133321 h 489160"/>
              <a:gd name="connsiteX31" fmla="*/ 245207 w 607639"/>
              <a:gd name="connsiteY31" fmla="*/ 96880 h 489160"/>
              <a:gd name="connsiteX32" fmla="*/ 607639 w 607639"/>
              <a:gd name="connsiteY32" fmla="*/ 18770 h 489160"/>
              <a:gd name="connsiteX33" fmla="*/ 607639 w 607639"/>
              <a:gd name="connsiteY33" fmla="*/ 444903 h 489160"/>
              <a:gd name="connsiteX34" fmla="*/ 321849 w 607639"/>
              <a:gd name="connsiteY34" fmla="*/ 489160 h 489160"/>
              <a:gd name="connsiteX35" fmla="*/ 321849 w 607639"/>
              <a:gd name="connsiteY35" fmla="*/ 446058 h 489160"/>
              <a:gd name="connsiteX36" fmla="*/ 568478 w 607639"/>
              <a:gd name="connsiteY36" fmla="*/ 407755 h 489160"/>
              <a:gd name="connsiteX37" fmla="*/ 568478 w 607639"/>
              <a:gd name="connsiteY37" fmla="*/ 24813 h 489160"/>
              <a:gd name="connsiteX38" fmla="*/ 0 w 607639"/>
              <a:gd name="connsiteY38" fmla="*/ 18770 h 489160"/>
              <a:gd name="connsiteX39" fmla="*/ 39072 w 607639"/>
              <a:gd name="connsiteY39" fmla="*/ 24813 h 489160"/>
              <a:gd name="connsiteX40" fmla="*/ 39072 w 607639"/>
              <a:gd name="connsiteY40" fmla="*/ 407755 h 489160"/>
              <a:gd name="connsiteX41" fmla="*/ 285790 w 607639"/>
              <a:gd name="connsiteY41" fmla="*/ 446058 h 489160"/>
              <a:gd name="connsiteX42" fmla="*/ 285790 w 607639"/>
              <a:gd name="connsiteY42" fmla="*/ 489160 h 489160"/>
              <a:gd name="connsiteX43" fmla="*/ 0 w 607639"/>
              <a:gd name="connsiteY43" fmla="*/ 444903 h 489160"/>
              <a:gd name="connsiteX44" fmla="*/ 532416 w 607639"/>
              <a:gd name="connsiteY44" fmla="*/ 0 h 489160"/>
              <a:gd name="connsiteX45" fmla="*/ 532416 w 607639"/>
              <a:gd name="connsiteY45" fmla="*/ 376943 h 489160"/>
              <a:gd name="connsiteX46" fmla="*/ 321849 w 607639"/>
              <a:gd name="connsiteY46" fmla="*/ 409562 h 489160"/>
              <a:gd name="connsiteX47" fmla="*/ 321849 w 607639"/>
              <a:gd name="connsiteY47" fmla="*/ 32708 h 489160"/>
              <a:gd name="connsiteX48" fmla="*/ 75223 w 607639"/>
              <a:gd name="connsiteY48" fmla="*/ 0 h 489160"/>
              <a:gd name="connsiteX49" fmla="*/ 285790 w 607639"/>
              <a:gd name="connsiteY49" fmla="*/ 32708 h 489160"/>
              <a:gd name="connsiteX50" fmla="*/ 285790 w 607639"/>
              <a:gd name="connsiteY50" fmla="*/ 409562 h 489160"/>
              <a:gd name="connsiteX51" fmla="*/ 75223 w 607639"/>
              <a:gd name="connsiteY51" fmla="*/ 376943 h 48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7639" h="489160">
                <a:moveTo>
                  <a:pt x="491833" y="276241"/>
                </a:moveTo>
                <a:lnTo>
                  <a:pt x="362432" y="296417"/>
                </a:lnTo>
                <a:lnTo>
                  <a:pt x="362432" y="332858"/>
                </a:lnTo>
                <a:lnTo>
                  <a:pt x="491833" y="312682"/>
                </a:lnTo>
                <a:close/>
                <a:moveTo>
                  <a:pt x="115717" y="276241"/>
                </a:moveTo>
                <a:lnTo>
                  <a:pt x="115717" y="312682"/>
                </a:lnTo>
                <a:lnTo>
                  <a:pt x="245207" y="332858"/>
                </a:lnTo>
                <a:lnTo>
                  <a:pt x="245207" y="296417"/>
                </a:lnTo>
                <a:close/>
                <a:moveTo>
                  <a:pt x="491833" y="209758"/>
                </a:moveTo>
                <a:lnTo>
                  <a:pt x="362432" y="229934"/>
                </a:lnTo>
                <a:lnTo>
                  <a:pt x="362432" y="266375"/>
                </a:lnTo>
                <a:lnTo>
                  <a:pt x="491833" y="246200"/>
                </a:lnTo>
                <a:close/>
                <a:moveTo>
                  <a:pt x="115717" y="209758"/>
                </a:moveTo>
                <a:lnTo>
                  <a:pt x="115717" y="246200"/>
                </a:lnTo>
                <a:lnTo>
                  <a:pt x="245207" y="266375"/>
                </a:lnTo>
                <a:lnTo>
                  <a:pt x="245207" y="229934"/>
                </a:lnTo>
                <a:close/>
                <a:moveTo>
                  <a:pt x="491833" y="143187"/>
                </a:moveTo>
                <a:lnTo>
                  <a:pt x="362432" y="163363"/>
                </a:lnTo>
                <a:lnTo>
                  <a:pt x="362432" y="199893"/>
                </a:lnTo>
                <a:lnTo>
                  <a:pt x="491833" y="179717"/>
                </a:lnTo>
                <a:close/>
                <a:moveTo>
                  <a:pt x="115717" y="143187"/>
                </a:moveTo>
                <a:lnTo>
                  <a:pt x="115717" y="179717"/>
                </a:lnTo>
                <a:lnTo>
                  <a:pt x="245207" y="199893"/>
                </a:lnTo>
                <a:lnTo>
                  <a:pt x="245207" y="163363"/>
                </a:lnTo>
                <a:close/>
                <a:moveTo>
                  <a:pt x="491833" y="76704"/>
                </a:moveTo>
                <a:lnTo>
                  <a:pt x="362432" y="96880"/>
                </a:lnTo>
                <a:lnTo>
                  <a:pt x="362432" y="133321"/>
                </a:lnTo>
                <a:lnTo>
                  <a:pt x="491833" y="113145"/>
                </a:lnTo>
                <a:close/>
                <a:moveTo>
                  <a:pt x="115717" y="76704"/>
                </a:moveTo>
                <a:lnTo>
                  <a:pt x="115717" y="113145"/>
                </a:lnTo>
                <a:lnTo>
                  <a:pt x="245207" y="133321"/>
                </a:lnTo>
                <a:lnTo>
                  <a:pt x="245207" y="96880"/>
                </a:lnTo>
                <a:close/>
                <a:moveTo>
                  <a:pt x="607639" y="18770"/>
                </a:moveTo>
                <a:lnTo>
                  <a:pt x="607639" y="444903"/>
                </a:lnTo>
                <a:lnTo>
                  <a:pt x="321849" y="489160"/>
                </a:lnTo>
                <a:lnTo>
                  <a:pt x="321849" y="446058"/>
                </a:lnTo>
                <a:lnTo>
                  <a:pt x="568478" y="407755"/>
                </a:lnTo>
                <a:lnTo>
                  <a:pt x="568478" y="24813"/>
                </a:lnTo>
                <a:close/>
                <a:moveTo>
                  <a:pt x="0" y="18770"/>
                </a:moveTo>
                <a:lnTo>
                  <a:pt x="39072" y="24813"/>
                </a:lnTo>
                <a:lnTo>
                  <a:pt x="39072" y="407755"/>
                </a:lnTo>
                <a:lnTo>
                  <a:pt x="285790" y="446058"/>
                </a:lnTo>
                <a:lnTo>
                  <a:pt x="285790" y="489160"/>
                </a:lnTo>
                <a:lnTo>
                  <a:pt x="0" y="444903"/>
                </a:lnTo>
                <a:close/>
                <a:moveTo>
                  <a:pt x="532416" y="0"/>
                </a:moveTo>
                <a:lnTo>
                  <a:pt x="532416" y="376943"/>
                </a:lnTo>
                <a:lnTo>
                  <a:pt x="321849" y="409562"/>
                </a:lnTo>
                <a:lnTo>
                  <a:pt x="321849" y="32708"/>
                </a:lnTo>
                <a:close/>
                <a:moveTo>
                  <a:pt x="75223" y="0"/>
                </a:moveTo>
                <a:lnTo>
                  <a:pt x="285790" y="32708"/>
                </a:lnTo>
                <a:lnTo>
                  <a:pt x="285790" y="409562"/>
                </a:lnTo>
                <a:lnTo>
                  <a:pt x="75223" y="376943"/>
                </a:lnTo>
                <a:close/>
              </a:path>
            </a:pathLst>
          </a:custGeom>
          <a:solidFill>
            <a:schemeClr val="accent1"/>
          </a:solidFill>
          <a:ln>
            <a:noFill/>
          </a:ln>
        </p:spPr>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buSzPct val="25000"/>
            </a:pPr>
            <a:endParaRPr lang="zh-CN" altLang="en-US" sz="2000" b="1" i="1" dirty="0">
              <a:latin typeface="Noto Sans S Chinese Light" panose="020B0300000000000000" pitchFamily="34" charset="-122"/>
              <a:ea typeface="Noto Sans S Chinese Light" panose="020B0300000000000000" pitchFamily="34" charset="-122"/>
            </a:endParaRPr>
          </a:p>
        </p:txBody>
      </p:sp>
      <p:sp>
        <p:nvSpPr>
          <p:cNvPr id="11" name="is1ídè"/>
          <p:cNvSpPr/>
          <p:nvPr/>
        </p:nvSpPr>
        <p:spPr>
          <a:xfrm>
            <a:off x="1804016" y="5012958"/>
            <a:ext cx="860424" cy="791638"/>
          </a:xfrm>
          <a:custGeom>
            <a:avLst/>
            <a:gdLst>
              <a:gd name="T0" fmla="*/ 2508 w 2713"/>
              <a:gd name="T1" fmla="*/ 0 h 2500"/>
              <a:gd name="T2" fmla="*/ 206 w 2713"/>
              <a:gd name="T3" fmla="*/ 0 h 2500"/>
              <a:gd name="T4" fmla="*/ 0 w 2713"/>
              <a:gd name="T5" fmla="*/ 205 h 2500"/>
              <a:gd name="T6" fmla="*/ 0 w 2713"/>
              <a:gd name="T7" fmla="*/ 211 h 2500"/>
              <a:gd name="T8" fmla="*/ 0 w 2713"/>
              <a:gd name="T9" fmla="*/ 1628 h 2500"/>
              <a:gd name="T10" fmla="*/ 0 w 2713"/>
              <a:gd name="T11" fmla="*/ 1834 h 2500"/>
              <a:gd name="T12" fmla="*/ 206 w 2713"/>
              <a:gd name="T13" fmla="*/ 2040 h 2500"/>
              <a:gd name="T14" fmla="*/ 1028 w 2713"/>
              <a:gd name="T15" fmla="*/ 2040 h 2500"/>
              <a:gd name="T16" fmla="*/ 913 w 2713"/>
              <a:gd name="T17" fmla="*/ 2366 h 2500"/>
              <a:gd name="T18" fmla="*/ 633 w 2713"/>
              <a:gd name="T19" fmla="*/ 2366 h 2500"/>
              <a:gd name="T20" fmla="*/ 567 w 2713"/>
              <a:gd name="T21" fmla="*/ 2433 h 2500"/>
              <a:gd name="T22" fmla="*/ 633 w 2713"/>
              <a:gd name="T23" fmla="*/ 2500 h 2500"/>
              <a:gd name="T24" fmla="*/ 960 w 2713"/>
              <a:gd name="T25" fmla="*/ 2500 h 2500"/>
              <a:gd name="T26" fmla="*/ 1753 w 2713"/>
              <a:gd name="T27" fmla="*/ 2500 h 2500"/>
              <a:gd name="T28" fmla="*/ 2080 w 2713"/>
              <a:gd name="T29" fmla="*/ 2500 h 2500"/>
              <a:gd name="T30" fmla="*/ 2147 w 2713"/>
              <a:gd name="T31" fmla="*/ 2433 h 2500"/>
              <a:gd name="T32" fmla="*/ 2080 w 2713"/>
              <a:gd name="T33" fmla="*/ 2366 h 2500"/>
              <a:gd name="T34" fmla="*/ 1801 w 2713"/>
              <a:gd name="T35" fmla="*/ 2366 h 2500"/>
              <a:gd name="T36" fmla="*/ 1686 w 2713"/>
              <a:gd name="T37" fmla="*/ 2040 h 2500"/>
              <a:gd name="T38" fmla="*/ 2508 w 2713"/>
              <a:gd name="T39" fmla="*/ 2040 h 2500"/>
              <a:gd name="T40" fmla="*/ 2713 w 2713"/>
              <a:gd name="T41" fmla="*/ 1834 h 2500"/>
              <a:gd name="T42" fmla="*/ 2713 w 2713"/>
              <a:gd name="T43" fmla="*/ 1628 h 2500"/>
              <a:gd name="T44" fmla="*/ 2713 w 2713"/>
              <a:gd name="T45" fmla="*/ 211 h 2500"/>
              <a:gd name="T46" fmla="*/ 2713 w 2713"/>
              <a:gd name="T47" fmla="*/ 205 h 2500"/>
              <a:gd name="T48" fmla="*/ 2508 w 2713"/>
              <a:gd name="T49" fmla="*/ 0 h 2500"/>
              <a:gd name="T50" fmla="*/ 2580 w 2713"/>
              <a:gd name="T51" fmla="*/ 1834 h 2500"/>
              <a:gd name="T52" fmla="*/ 2508 w 2713"/>
              <a:gd name="T53" fmla="*/ 1906 h 2500"/>
              <a:gd name="T54" fmla="*/ 1592 w 2713"/>
              <a:gd name="T55" fmla="*/ 1906 h 2500"/>
              <a:gd name="T56" fmla="*/ 1122 w 2713"/>
              <a:gd name="T57" fmla="*/ 1906 h 2500"/>
              <a:gd name="T58" fmla="*/ 206 w 2713"/>
              <a:gd name="T59" fmla="*/ 1906 h 2500"/>
              <a:gd name="T60" fmla="*/ 133 w 2713"/>
              <a:gd name="T61" fmla="*/ 1834 h 2500"/>
              <a:gd name="T62" fmla="*/ 133 w 2713"/>
              <a:gd name="T63" fmla="*/ 1695 h 2500"/>
              <a:gd name="T64" fmla="*/ 2580 w 2713"/>
              <a:gd name="T65" fmla="*/ 1695 h 2500"/>
              <a:gd name="T66" fmla="*/ 2580 w 2713"/>
              <a:gd name="T67" fmla="*/ 1834 h 2500"/>
              <a:gd name="T68" fmla="*/ 2521 w 2713"/>
              <a:gd name="T69" fmla="*/ 1079 h 2500"/>
              <a:gd name="T70" fmla="*/ 1624 w 2713"/>
              <a:gd name="T71" fmla="*/ 1089 h 2500"/>
              <a:gd name="T72" fmla="*/ 1565 w 2713"/>
              <a:gd name="T73" fmla="*/ 1056 h 2500"/>
              <a:gd name="T74" fmla="*/ 1526 w 2713"/>
              <a:gd name="T75" fmla="*/ 985 h 2500"/>
              <a:gd name="T76" fmla="*/ 1418 w 2713"/>
              <a:gd name="T77" fmla="*/ 1328 h 2500"/>
              <a:gd name="T78" fmla="*/ 1354 w 2713"/>
              <a:gd name="T79" fmla="*/ 1375 h 2500"/>
              <a:gd name="T80" fmla="*/ 1349 w 2713"/>
              <a:gd name="T81" fmla="*/ 1375 h 2500"/>
              <a:gd name="T82" fmla="*/ 1289 w 2713"/>
              <a:gd name="T83" fmla="*/ 1318 h 2500"/>
              <a:gd name="T84" fmla="*/ 1191 w 2713"/>
              <a:gd name="T85" fmla="*/ 696 h 2500"/>
              <a:gd name="T86" fmla="*/ 1123 w 2713"/>
              <a:gd name="T87" fmla="*/ 1015 h 2500"/>
              <a:gd name="T88" fmla="*/ 1058 w 2713"/>
              <a:gd name="T89" fmla="*/ 1068 h 2500"/>
              <a:gd name="T90" fmla="*/ 207 w 2713"/>
              <a:gd name="T91" fmla="*/ 1068 h 2500"/>
              <a:gd name="T92" fmla="*/ 140 w 2713"/>
              <a:gd name="T93" fmla="*/ 1001 h 2500"/>
              <a:gd name="T94" fmla="*/ 207 w 2713"/>
              <a:gd name="T95" fmla="*/ 934 h 2500"/>
              <a:gd name="T96" fmla="*/ 1004 w 2713"/>
              <a:gd name="T97" fmla="*/ 934 h 2500"/>
              <a:gd name="T98" fmla="*/ 1136 w 2713"/>
              <a:gd name="T99" fmla="*/ 315 h 2500"/>
              <a:gd name="T100" fmla="*/ 1201 w 2713"/>
              <a:gd name="T101" fmla="*/ 262 h 2500"/>
              <a:gd name="T102" fmla="*/ 1203 w 2713"/>
              <a:gd name="T103" fmla="*/ 262 h 2500"/>
              <a:gd name="T104" fmla="*/ 1267 w 2713"/>
              <a:gd name="T105" fmla="*/ 318 h 2500"/>
              <a:gd name="T106" fmla="*/ 1376 w 2713"/>
              <a:gd name="T107" fmla="*/ 1016 h 2500"/>
              <a:gd name="T108" fmla="*/ 1445 w 2713"/>
              <a:gd name="T109" fmla="*/ 798 h 2500"/>
              <a:gd name="T110" fmla="*/ 1501 w 2713"/>
              <a:gd name="T111" fmla="*/ 752 h 2500"/>
              <a:gd name="T112" fmla="*/ 1566 w 2713"/>
              <a:gd name="T113" fmla="*/ 786 h 2500"/>
              <a:gd name="T114" fmla="*/ 1662 w 2713"/>
              <a:gd name="T115" fmla="*/ 956 h 2500"/>
              <a:gd name="T116" fmla="*/ 2519 w 2713"/>
              <a:gd name="T117" fmla="*/ 945 h 2500"/>
              <a:gd name="T118" fmla="*/ 2520 w 2713"/>
              <a:gd name="T119" fmla="*/ 945 h 2500"/>
              <a:gd name="T120" fmla="*/ 2587 w 2713"/>
              <a:gd name="T121" fmla="*/ 1011 h 2500"/>
              <a:gd name="T122" fmla="*/ 2521 w 2713"/>
              <a:gd name="T123" fmla="*/ 1079 h 2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13" h="2500">
                <a:moveTo>
                  <a:pt x="2508" y="0"/>
                </a:moveTo>
                <a:lnTo>
                  <a:pt x="206" y="0"/>
                </a:lnTo>
                <a:cubicBezTo>
                  <a:pt x="92" y="0"/>
                  <a:pt x="0" y="92"/>
                  <a:pt x="0" y="205"/>
                </a:cubicBezTo>
                <a:lnTo>
                  <a:pt x="0" y="211"/>
                </a:lnTo>
                <a:lnTo>
                  <a:pt x="0" y="1628"/>
                </a:lnTo>
                <a:lnTo>
                  <a:pt x="0" y="1834"/>
                </a:lnTo>
                <a:cubicBezTo>
                  <a:pt x="0" y="1948"/>
                  <a:pt x="92" y="2040"/>
                  <a:pt x="206" y="2040"/>
                </a:cubicBezTo>
                <a:lnTo>
                  <a:pt x="1028" y="2040"/>
                </a:lnTo>
                <a:lnTo>
                  <a:pt x="913" y="2366"/>
                </a:lnTo>
                <a:lnTo>
                  <a:pt x="633" y="2366"/>
                </a:lnTo>
                <a:cubicBezTo>
                  <a:pt x="597" y="2366"/>
                  <a:pt x="567" y="2396"/>
                  <a:pt x="567" y="2433"/>
                </a:cubicBezTo>
                <a:cubicBezTo>
                  <a:pt x="567" y="2470"/>
                  <a:pt x="597" y="2500"/>
                  <a:pt x="633" y="2500"/>
                </a:cubicBezTo>
                <a:lnTo>
                  <a:pt x="960" y="2500"/>
                </a:lnTo>
                <a:lnTo>
                  <a:pt x="1753" y="2500"/>
                </a:lnTo>
                <a:lnTo>
                  <a:pt x="2080" y="2500"/>
                </a:lnTo>
                <a:cubicBezTo>
                  <a:pt x="2117" y="2500"/>
                  <a:pt x="2147" y="2470"/>
                  <a:pt x="2147" y="2433"/>
                </a:cubicBezTo>
                <a:cubicBezTo>
                  <a:pt x="2147" y="2396"/>
                  <a:pt x="2117" y="2366"/>
                  <a:pt x="2080" y="2366"/>
                </a:cubicBezTo>
                <a:lnTo>
                  <a:pt x="1801" y="2366"/>
                </a:lnTo>
                <a:lnTo>
                  <a:pt x="1686" y="2040"/>
                </a:lnTo>
                <a:lnTo>
                  <a:pt x="2508" y="2040"/>
                </a:lnTo>
                <a:cubicBezTo>
                  <a:pt x="2621" y="2040"/>
                  <a:pt x="2713" y="1948"/>
                  <a:pt x="2713" y="1834"/>
                </a:cubicBezTo>
                <a:lnTo>
                  <a:pt x="2713" y="1628"/>
                </a:lnTo>
                <a:lnTo>
                  <a:pt x="2713" y="211"/>
                </a:lnTo>
                <a:lnTo>
                  <a:pt x="2713" y="205"/>
                </a:lnTo>
                <a:cubicBezTo>
                  <a:pt x="2713" y="92"/>
                  <a:pt x="2621" y="0"/>
                  <a:pt x="2508" y="0"/>
                </a:cubicBezTo>
                <a:close/>
                <a:moveTo>
                  <a:pt x="2580" y="1834"/>
                </a:moveTo>
                <a:cubicBezTo>
                  <a:pt x="2580" y="1874"/>
                  <a:pt x="2548" y="1906"/>
                  <a:pt x="2508" y="1906"/>
                </a:cubicBezTo>
                <a:lnTo>
                  <a:pt x="1592" y="1906"/>
                </a:lnTo>
                <a:lnTo>
                  <a:pt x="1122" y="1906"/>
                </a:lnTo>
                <a:lnTo>
                  <a:pt x="206" y="1906"/>
                </a:lnTo>
                <a:cubicBezTo>
                  <a:pt x="166" y="1906"/>
                  <a:pt x="133" y="1874"/>
                  <a:pt x="133" y="1834"/>
                </a:cubicBezTo>
                <a:lnTo>
                  <a:pt x="133" y="1695"/>
                </a:lnTo>
                <a:lnTo>
                  <a:pt x="2580" y="1695"/>
                </a:lnTo>
                <a:lnTo>
                  <a:pt x="2580" y="1834"/>
                </a:lnTo>
                <a:close/>
                <a:moveTo>
                  <a:pt x="2521" y="1079"/>
                </a:moveTo>
                <a:lnTo>
                  <a:pt x="1624" y="1089"/>
                </a:lnTo>
                <a:cubicBezTo>
                  <a:pt x="1600" y="1090"/>
                  <a:pt x="1577" y="1077"/>
                  <a:pt x="1565" y="1056"/>
                </a:cubicBezTo>
                <a:lnTo>
                  <a:pt x="1526" y="985"/>
                </a:lnTo>
                <a:lnTo>
                  <a:pt x="1418" y="1328"/>
                </a:lnTo>
                <a:cubicBezTo>
                  <a:pt x="1409" y="1356"/>
                  <a:pt x="1383" y="1375"/>
                  <a:pt x="1354" y="1375"/>
                </a:cubicBezTo>
                <a:cubicBezTo>
                  <a:pt x="1353" y="1375"/>
                  <a:pt x="1351" y="1375"/>
                  <a:pt x="1349" y="1375"/>
                </a:cubicBezTo>
                <a:cubicBezTo>
                  <a:pt x="1319" y="1372"/>
                  <a:pt x="1293" y="1349"/>
                  <a:pt x="1289" y="1318"/>
                </a:cubicBezTo>
                <a:lnTo>
                  <a:pt x="1191" y="696"/>
                </a:lnTo>
                <a:lnTo>
                  <a:pt x="1123" y="1015"/>
                </a:lnTo>
                <a:cubicBezTo>
                  <a:pt x="1117" y="1046"/>
                  <a:pt x="1090" y="1068"/>
                  <a:pt x="1058" y="1068"/>
                </a:cubicBezTo>
                <a:lnTo>
                  <a:pt x="207" y="1068"/>
                </a:lnTo>
                <a:cubicBezTo>
                  <a:pt x="170" y="1068"/>
                  <a:pt x="140" y="1038"/>
                  <a:pt x="140" y="1001"/>
                </a:cubicBezTo>
                <a:cubicBezTo>
                  <a:pt x="140" y="964"/>
                  <a:pt x="170" y="934"/>
                  <a:pt x="207" y="934"/>
                </a:cubicBezTo>
                <a:lnTo>
                  <a:pt x="1004" y="934"/>
                </a:lnTo>
                <a:lnTo>
                  <a:pt x="1136" y="315"/>
                </a:lnTo>
                <a:cubicBezTo>
                  <a:pt x="1142" y="284"/>
                  <a:pt x="1169" y="262"/>
                  <a:pt x="1201" y="262"/>
                </a:cubicBezTo>
                <a:cubicBezTo>
                  <a:pt x="1201" y="262"/>
                  <a:pt x="1202" y="262"/>
                  <a:pt x="1203" y="262"/>
                </a:cubicBezTo>
                <a:cubicBezTo>
                  <a:pt x="1235" y="263"/>
                  <a:pt x="1262" y="287"/>
                  <a:pt x="1267" y="318"/>
                </a:cubicBezTo>
                <a:lnTo>
                  <a:pt x="1376" y="1016"/>
                </a:lnTo>
                <a:lnTo>
                  <a:pt x="1445" y="798"/>
                </a:lnTo>
                <a:cubicBezTo>
                  <a:pt x="1452" y="773"/>
                  <a:pt x="1475" y="755"/>
                  <a:pt x="1501" y="752"/>
                </a:cubicBezTo>
                <a:cubicBezTo>
                  <a:pt x="1528" y="749"/>
                  <a:pt x="1553" y="763"/>
                  <a:pt x="1566" y="786"/>
                </a:cubicBezTo>
                <a:lnTo>
                  <a:pt x="1662" y="956"/>
                </a:lnTo>
                <a:lnTo>
                  <a:pt x="2519" y="945"/>
                </a:lnTo>
                <a:lnTo>
                  <a:pt x="2520" y="945"/>
                </a:lnTo>
                <a:cubicBezTo>
                  <a:pt x="2557" y="945"/>
                  <a:pt x="2587" y="974"/>
                  <a:pt x="2587" y="1011"/>
                </a:cubicBezTo>
                <a:cubicBezTo>
                  <a:pt x="2587" y="1048"/>
                  <a:pt x="2558" y="1078"/>
                  <a:pt x="2521" y="1079"/>
                </a:cubicBezTo>
                <a:close/>
              </a:path>
            </a:pathLst>
          </a:custGeom>
          <a:solidFill>
            <a:schemeClr val="accent5">
              <a:lumMod val="40000"/>
              <a:lumOff val="60000"/>
            </a:schemeClr>
          </a:solidFill>
          <a:ln>
            <a:noFill/>
          </a:ln>
        </p:spPr>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buSzPct val="25000"/>
            </a:pPr>
            <a:endParaRPr lang="zh-CN" altLang="en-US" sz="2000" b="1" i="1" dirty="0">
              <a:latin typeface="Noto Sans S Chinese Light" panose="020B0300000000000000" pitchFamily="34" charset="-122"/>
              <a:ea typeface="Noto Sans S Chinese Light" panose="020B0300000000000000" pitchFamily="34" charset="-122"/>
            </a:endParaRPr>
          </a:p>
        </p:txBody>
      </p:sp>
      <p:sp>
        <p:nvSpPr>
          <p:cNvPr id="12" name="文本框 11"/>
          <p:cNvSpPr txBox="1"/>
          <p:nvPr>
            <p:custDataLst>
              <p:tags r:id="rId3"/>
            </p:custDataLst>
          </p:nvPr>
        </p:nvSpPr>
        <p:spPr>
          <a:xfrm>
            <a:off x="3322955" y="1514475"/>
            <a:ext cx="6271895" cy="337185"/>
          </a:xfrm>
          <a:prstGeom prst="rect">
            <a:avLst/>
          </a:prstGeom>
          <a:noFill/>
        </p:spPr>
        <p:txBody>
          <a:bodyPr wrap="square" rtlCol="0">
            <a:spAutoFit/>
          </a:bodyPr>
          <a:p>
            <a:r>
              <a:rPr lang="zh-CN" altLang="en-US" sz="1600"/>
              <a:t>1. 缓解考试焦虑最重要的是要对考试有正确、理性的态度</a:t>
            </a:r>
            <a:endParaRPr lang="zh-CN" altLang="en-US" sz="1600"/>
          </a:p>
        </p:txBody>
      </p:sp>
      <p:sp>
        <p:nvSpPr>
          <p:cNvPr id="13" name="文本框 12"/>
          <p:cNvSpPr txBox="1"/>
          <p:nvPr>
            <p:custDataLst>
              <p:tags r:id="rId4"/>
            </p:custDataLst>
          </p:nvPr>
        </p:nvSpPr>
        <p:spPr>
          <a:xfrm>
            <a:off x="3301365" y="2699385"/>
            <a:ext cx="6521450" cy="337185"/>
          </a:xfrm>
          <a:prstGeom prst="rect">
            <a:avLst/>
          </a:prstGeom>
          <a:noFill/>
        </p:spPr>
        <p:txBody>
          <a:bodyPr wrap="square" rtlCol="0">
            <a:spAutoFit/>
          </a:bodyPr>
          <a:p>
            <a:r>
              <a:rPr lang="zh-CN" altLang="en-US" sz="1600">
                <a:sym typeface="思源宋体 CN" panose="02020400000000000000" pitchFamily="18" charset="-122"/>
              </a:rPr>
              <a:t>2. 平时努力学习，考前对学过的知识进行全面、系统的复习</a:t>
            </a:r>
            <a:endParaRPr lang="zh-CN" altLang="en-US" sz="1600"/>
          </a:p>
        </p:txBody>
      </p:sp>
      <p:sp>
        <p:nvSpPr>
          <p:cNvPr id="14" name="文本框 13"/>
          <p:cNvSpPr txBox="1"/>
          <p:nvPr/>
        </p:nvSpPr>
        <p:spPr>
          <a:xfrm>
            <a:off x="3322955" y="3816350"/>
            <a:ext cx="6434455" cy="337185"/>
          </a:xfrm>
          <a:prstGeom prst="rect">
            <a:avLst/>
          </a:prstGeom>
          <a:noFill/>
        </p:spPr>
        <p:txBody>
          <a:bodyPr wrap="square" rtlCol="0">
            <a:spAutoFit/>
          </a:bodyPr>
          <a:p>
            <a:r>
              <a:rPr lang="zh-CN" altLang="en-US" sz="1600">
                <a:sym typeface="思源宋体 CN" panose="02020400000000000000" pitchFamily="18" charset="-122"/>
              </a:rPr>
              <a:t>3. 学会放松</a:t>
            </a:r>
            <a:endParaRPr lang="zh-CN" altLang="en-US" sz="1600"/>
          </a:p>
        </p:txBody>
      </p:sp>
      <p:sp>
        <p:nvSpPr>
          <p:cNvPr id="15" name="文本框 14"/>
          <p:cNvSpPr txBox="1"/>
          <p:nvPr/>
        </p:nvSpPr>
        <p:spPr>
          <a:xfrm>
            <a:off x="3322955" y="4628515"/>
            <a:ext cx="6434455" cy="337185"/>
          </a:xfrm>
          <a:prstGeom prst="rect">
            <a:avLst/>
          </a:prstGeom>
          <a:noFill/>
        </p:spPr>
        <p:txBody>
          <a:bodyPr wrap="square" rtlCol="0">
            <a:spAutoFit/>
          </a:bodyPr>
          <a:p>
            <a:r>
              <a:rPr lang="zh-CN" altLang="en-US" sz="1600">
                <a:sym typeface="思源宋体 CN" panose="02020400000000000000" pitchFamily="18" charset="-122"/>
              </a:rPr>
              <a:t>4. 接受考前心理辅导</a:t>
            </a:r>
            <a:endParaRPr lang="zh-CN" altLang="en-US" sz="1600">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3325014" y="1776631"/>
            <a:ext cx="4663301" cy="3805883"/>
          </a:xfrm>
          <a:prstGeom prst="rect">
            <a:avLst/>
          </a:prstGeom>
        </p:spPr>
      </p:pic>
      <p:sp>
        <p:nvSpPr>
          <p:cNvPr id="10" name="文本框 9"/>
          <p:cNvSpPr txBox="1"/>
          <p:nvPr/>
        </p:nvSpPr>
        <p:spPr>
          <a:xfrm>
            <a:off x="2393608" y="2824031"/>
            <a:ext cx="4455066" cy="923330"/>
          </a:xfrm>
          <a:prstGeom prst="rect">
            <a:avLst/>
          </a:prstGeom>
          <a:noFill/>
        </p:spPr>
        <p:txBody>
          <a:bodyPr wrap="none" rtlCol="0">
            <a:spAutoFit/>
          </a:bodyPr>
          <a:p>
            <a:r>
              <a:rPr kumimoji="1" lang="zh-CN" altLang="en-US" sz="5400" b="1">
                <a:cs typeface="+mn-ea"/>
                <a:sym typeface="+mn-lt"/>
              </a:rPr>
              <a:t>感谢您的观看</a:t>
            </a:r>
            <a:endParaRPr kumimoji="1" lang="zh-CN" altLang="en-US" sz="5400" b="1">
              <a:cs typeface="+mn-ea"/>
              <a:sym typeface="+mn-lt"/>
            </a:endParaRPr>
          </a:p>
        </p:txBody>
      </p:sp>
      <p:sp>
        <p:nvSpPr>
          <p:cNvPr id="18" name="文本框 17"/>
          <p:cNvSpPr txBox="1"/>
          <p:nvPr/>
        </p:nvSpPr>
        <p:spPr>
          <a:xfrm>
            <a:off x="4195459" y="3941097"/>
            <a:ext cx="3392275" cy="1015663"/>
          </a:xfrm>
          <a:prstGeom prst="rect">
            <a:avLst/>
          </a:prstGeom>
          <a:noFill/>
        </p:spPr>
        <p:txBody>
          <a:bodyPr wrap="none" rtlCol="0">
            <a:spAutoFit/>
          </a:bodyPr>
          <a:p>
            <a:r>
              <a:rPr kumimoji="1" lang="en-US" altLang="zh-CN" sz="6000" b="1">
                <a:solidFill>
                  <a:srgbClr val="FB0C46"/>
                </a:solidFill>
                <a:cs typeface="+mn-ea"/>
                <a:sym typeface="+mn-lt"/>
              </a:rPr>
              <a:t>THANKS</a:t>
            </a:r>
            <a:endParaRPr kumimoji="1" lang="zh-CN" altLang="en-US" sz="6000" b="1">
              <a:solidFill>
                <a:srgbClr val="FB0C46"/>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dissolv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19815" b="19815"/>
          <a:stretch>
            <a:fillRect/>
          </a:stretch>
        </p:blipFill>
        <p:spPr>
          <a:xfrm>
            <a:off x="1499083" y="653040"/>
            <a:ext cx="9193833" cy="5551918"/>
          </a:xfrm>
          <a:prstGeom prst="rect">
            <a:avLst/>
          </a:prstGeom>
        </p:spPr>
      </p:pic>
      <p:sp>
        <p:nvSpPr>
          <p:cNvPr id="6" name="矩形 5"/>
          <p:cNvSpPr/>
          <p:nvPr/>
        </p:nvSpPr>
        <p:spPr>
          <a:xfrm>
            <a:off x="2339089" y="2106539"/>
            <a:ext cx="827438" cy="1938992"/>
          </a:xfrm>
          <a:prstGeom prst="rect">
            <a:avLst/>
          </a:prstGeom>
        </p:spPr>
        <p:txBody>
          <a:bodyPr wrap="square">
            <a:spAutoFit/>
          </a:bodyPr>
          <a:lstStyle/>
          <a:p>
            <a:pPr algn="ctr"/>
            <a:r>
              <a:rPr lang="zh-CN" altLang="en-US" sz="6000" spc="-15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目录</a:t>
            </a:r>
            <a:endParaRPr lang="zh-CN" altLang="en-US" sz="6000" spc="-15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7" name="矩形 6"/>
          <p:cNvSpPr/>
          <p:nvPr/>
        </p:nvSpPr>
        <p:spPr>
          <a:xfrm rot="5400000">
            <a:off x="2361260" y="2833664"/>
            <a:ext cx="2132329" cy="461665"/>
          </a:xfrm>
          <a:prstGeom prst="rect">
            <a:avLst/>
          </a:prstGeom>
        </p:spPr>
        <p:txBody>
          <a:bodyPr wrap="square">
            <a:spAutoFit/>
          </a:bodyPr>
          <a:lstStyle/>
          <a:p>
            <a:pPr algn="dist"/>
            <a:r>
              <a:rPr lang="en-US" altLang="zh-CN" sz="240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rPr>
              <a:t>CONTENTS</a:t>
            </a:r>
            <a:endParaRPr lang="zh-CN" altLang="en-US" sz="2400" dirty="0">
              <a:solidFill>
                <a:schemeClr val="tx1">
                  <a:lumMod val="85000"/>
                  <a:lumOff val="15000"/>
                </a:schemeClr>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nvGrpSpPr>
          <p:cNvPr id="8" name="组合 7"/>
          <p:cNvGrpSpPr/>
          <p:nvPr>
            <p:custDataLst>
              <p:tags r:id="rId3"/>
            </p:custDataLst>
          </p:nvPr>
        </p:nvGrpSpPr>
        <p:grpSpPr>
          <a:xfrm>
            <a:off x="4479925" y="2301875"/>
            <a:ext cx="5293360" cy="2839134"/>
            <a:chOff x="3672533" y="1949364"/>
            <a:chExt cx="5293360" cy="2337907"/>
          </a:xfrm>
        </p:grpSpPr>
        <p:grpSp>
          <p:nvGrpSpPr>
            <p:cNvPr id="9" name="组合 8"/>
            <p:cNvGrpSpPr/>
            <p:nvPr/>
          </p:nvGrpSpPr>
          <p:grpSpPr>
            <a:xfrm>
              <a:off x="3672533" y="1949364"/>
              <a:ext cx="5293360" cy="2165311"/>
              <a:chOff x="2978495" y="2661138"/>
              <a:chExt cx="5293360" cy="2165311"/>
            </a:xfrm>
          </p:grpSpPr>
          <p:sp>
            <p:nvSpPr>
              <p:cNvPr id="15" name="椭圆 14"/>
              <p:cNvSpPr/>
              <p:nvPr>
                <p:custDataLst>
                  <p:tags r:id="rId4"/>
                </p:custDataLst>
              </p:nvPr>
            </p:nvSpPr>
            <p:spPr>
              <a:xfrm>
                <a:off x="2978495" y="2661138"/>
                <a:ext cx="638120" cy="619961"/>
              </a:xfrm>
              <a:prstGeom prst="ellipse">
                <a:avLst/>
              </a:prstGeom>
              <a:gradFill flip="none" rotWithShape="1">
                <a:gsLst>
                  <a:gs pos="100000">
                    <a:srgbClr val="38894D"/>
                  </a:gs>
                  <a:gs pos="0">
                    <a:schemeClr val="accent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rPr>
                  <a:t>09</a:t>
                </a:r>
                <a:endParaRPr lang="zh-CN" altLang="en-US" sz="1600" b="1"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6" name="文本框 15"/>
              <p:cNvSpPr txBox="1"/>
              <p:nvPr>
                <p:custDataLst>
                  <p:tags r:id="rId5"/>
                </p:custDataLst>
              </p:nvPr>
            </p:nvSpPr>
            <p:spPr>
              <a:xfrm>
                <a:off x="3821775" y="2730988"/>
                <a:ext cx="4450080" cy="682379"/>
              </a:xfrm>
              <a:prstGeom prst="rect">
                <a:avLst/>
              </a:prstGeom>
            </p:spPr>
            <p:txBody>
              <a:bodyPr vert="horz" wrap="square" lIns="91440" tIns="45720" rIns="91440" bIns="45720" rtlCol="0">
                <a:sp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buNone/>
                </a:pPr>
                <a:r>
                  <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rPr>
                  <a:t>项目九　百折不摧　从容自若</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marL="0" indent="0" algn="r">
                  <a:buNone/>
                </a:pPr>
                <a:r>
                  <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rPr>
                  <a:t>——大学生挫折应对与压力管理</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7" name="椭圆 16"/>
              <p:cNvSpPr/>
              <p:nvPr>
                <p:custDataLst>
                  <p:tags r:id="rId6"/>
                </p:custDataLst>
              </p:nvPr>
            </p:nvSpPr>
            <p:spPr>
              <a:xfrm>
                <a:off x="2978495" y="3388321"/>
                <a:ext cx="638120" cy="619961"/>
              </a:xfrm>
              <a:prstGeom prst="ellipse">
                <a:avLst/>
              </a:prstGeom>
              <a:gradFill flip="none" rotWithShape="1">
                <a:gsLst>
                  <a:gs pos="100000">
                    <a:srgbClr val="38894D"/>
                  </a:gs>
                  <a:gs pos="0">
                    <a:schemeClr val="accent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rPr>
                  <a:t>10</a:t>
                </a:r>
                <a:endPar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8" name="椭圆 17"/>
              <p:cNvSpPr/>
              <p:nvPr>
                <p:custDataLst>
                  <p:tags r:id="rId7"/>
                </p:custDataLst>
              </p:nvPr>
            </p:nvSpPr>
            <p:spPr>
              <a:xfrm>
                <a:off x="2978495" y="4206488"/>
                <a:ext cx="638120" cy="619961"/>
              </a:xfrm>
              <a:prstGeom prst="ellipse">
                <a:avLst/>
              </a:prstGeom>
              <a:gradFill flip="none" rotWithShape="1">
                <a:gsLst>
                  <a:gs pos="100000">
                    <a:srgbClr val="38894D"/>
                  </a:gs>
                  <a:gs pos="0">
                    <a:schemeClr val="accent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latin typeface="思源宋体 CN" panose="02020400000000000000" pitchFamily="18" charset="-122"/>
                    <a:ea typeface="思源宋体 CN" panose="02020400000000000000" pitchFamily="18" charset="-122"/>
                    <a:sym typeface="思源宋体 CN" panose="02020400000000000000" pitchFamily="18" charset="-122"/>
                  </a:rPr>
                  <a:t>11</a:t>
                </a:r>
                <a:endParaRPr lang="zh-CN" altLang="en-US" sz="1600" b="1"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grpSp>
        <p:sp>
          <p:nvSpPr>
            <p:cNvPr id="12" name="文本框 11"/>
            <p:cNvSpPr txBox="1"/>
            <p:nvPr>
              <p:custDataLst>
                <p:tags r:id="rId8"/>
              </p:custDataLst>
            </p:nvPr>
          </p:nvSpPr>
          <p:spPr>
            <a:xfrm>
              <a:off x="4515762" y="2812347"/>
              <a:ext cx="4145280" cy="682379"/>
            </a:xfrm>
            <a:prstGeom prst="rect">
              <a:avLst/>
            </a:prstGeom>
          </p:spPr>
          <p:txBody>
            <a:bodyPr vert="horz" wrap="square" lIns="91440" tIns="45720" rIns="91440" bIns="45720" rtlCol="0">
              <a:sp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buNone/>
              </a:pPr>
              <a:r>
                <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rPr>
                <a:t>项目十　认清利弊　健康上网</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marL="0" indent="0" algn="r">
                <a:buNone/>
              </a:pPr>
              <a:r>
                <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rPr>
                <a:t>——大学生网络心理管理</a:t>
              </a:r>
              <a:endPar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3" name="文本框 12"/>
            <p:cNvSpPr txBox="1"/>
            <p:nvPr>
              <p:custDataLst>
                <p:tags r:id="rId9"/>
              </p:custDataLst>
            </p:nvPr>
          </p:nvSpPr>
          <p:spPr>
            <a:xfrm>
              <a:off x="4515762" y="3604892"/>
              <a:ext cx="4450080" cy="682379"/>
            </a:xfrm>
            <a:prstGeom prst="rect">
              <a:avLst/>
            </a:prstGeom>
          </p:spPr>
          <p:txBody>
            <a:bodyPr vert="horz" wrap="square" lIns="91440" tIns="45720" rIns="91440" bIns="45720" rtlCol="0">
              <a:sp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buNone/>
              </a:pPr>
              <a:r>
                <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rPr>
                <a:t>项目十一　珍爱生命　阳光成长</a:t>
              </a:r>
              <a:endParaRPr lang="zh-CN" altLang="en-US" sz="24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a:p>
              <a:pPr marL="0" indent="0" algn="r">
                <a:buNone/>
              </a:pPr>
              <a:r>
                <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rPr>
                <a:t>——大学生生命教育与心理危机应对</a:t>
              </a:r>
              <a:endParaRPr lang="zh-CN" altLang="en-US" sz="20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grpSp>
      <p:pic>
        <p:nvPicPr>
          <p:cNvPr id="4" name="图片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25547" y="3658048"/>
            <a:ext cx="3454522" cy="34545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560"/>
            <a:ext cx="12192000" cy="6832879"/>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15199"/>
          <a:stretch>
            <a:fillRect/>
          </a:stretch>
        </p:blipFill>
        <p:spPr>
          <a:xfrm>
            <a:off x="3254326" y="3704203"/>
            <a:ext cx="5259489" cy="3153797"/>
          </a:xfrm>
          <a:prstGeom prst="rect">
            <a:avLst/>
          </a:prstGeom>
        </p:spPr>
      </p:pic>
      <p:sp>
        <p:nvSpPr>
          <p:cNvPr id="9" name="矩形 8"/>
          <p:cNvSpPr/>
          <p:nvPr/>
        </p:nvSpPr>
        <p:spPr>
          <a:xfrm>
            <a:off x="5006322" y="1321634"/>
            <a:ext cx="2433356" cy="583565"/>
          </a:xfrm>
          <a:prstGeom prst="rect">
            <a:avLst/>
          </a:prstGeom>
        </p:spPr>
        <p:txBody>
          <a:bodyPr wrap="square">
            <a:spAutoFit/>
          </a:bodyPr>
          <a:lstStyle/>
          <a:p>
            <a:pPr algn="dist"/>
            <a:r>
              <a:rPr lang="en-US" altLang="zh-CN" sz="3200" b="1" dirty="0">
                <a:solidFill>
                  <a:schemeClr val="accent1"/>
                </a:solidFill>
                <a:latin typeface="思源宋体 CN" panose="02020400000000000000" pitchFamily="18" charset="-122"/>
                <a:ea typeface="思源宋体 CN" panose="02020400000000000000" pitchFamily="18" charset="-122"/>
                <a:sym typeface="思源宋体 CN" panose="02020400000000000000" pitchFamily="18" charset="-122"/>
              </a:rPr>
              <a:t>PART 05</a:t>
            </a:r>
            <a:endParaRPr lang="zh-CN" altLang="en-US" sz="3200" b="1" dirty="0">
              <a:solidFill>
                <a:schemeClr val="accent1"/>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
        <p:nvSpPr>
          <p:cNvPr id="10" name="矩形 9"/>
          <p:cNvSpPr/>
          <p:nvPr/>
        </p:nvSpPr>
        <p:spPr>
          <a:xfrm>
            <a:off x="2799080" y="1880235"/>
            <a:ext cx="7911465" cy="1106805"/>
          </a:xfrm>
          <a:prstGeom prst="rect">
            <a:avLst/>
          </a:prstGeom>
        </p:spPr>
        <p:txBody>
          <a:bodyPr wrap="square">
            <a:spAutoFit/>
          </a:bodyPr>
          <a:lstStyle/>
          <a:p>
            <a:pPr algn="ctr"/>
            <a:r>
              <a:rPr lang="zh-CN" altLang="en-US" sz="6600" spc="-150" dirty="0">
                <a:latin typeface="思源宋体 CN Heavy" panose="02020900000000000000" pitchFamily="18" charset="-122"/>
                <a:ea typeface="思源宋体 CN Heavy" panose="02020900000000000000" pitchFamily="18" charset="-122"/>
                <a:sym typeface="思源宋体 CN" panose="02020400000000000000" pitchFamily="18" charset="-122"/>
              </a:rPr>
              <a:t>激发兴趣　学会学习</a:t>
            </a:r>
            <a:endParaRPr lang="zh-CN" altLang="en-US" sz="6600" spc="-15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11" name="矩形: 圆角 9"/>
          <p:cNvSpPr/>
          <p:nvPr/>
        </p:nvSpPr>
        <p:spPr>
          <a:xfrm>
            <a:off x="3925129" y="3036663"/>
            <a:ext cx="4595735" cy="444699"/>
          </a:xfrm>
          <a:prstGeom prst="roundRect">
            <a:avLst>
              <a:gd name="adj" fmla="val 50000"/>
            </a:avLst>
          </a:prstGeom>
          <a:gradFill flip="none" rotWithShape="1">
            <a:gsLst>
              <a:gs pos="100000">
                <a:schemeClr val="accent1"/>
              </a:gs>
              <a:gs pos="0">
                <a:schemeClr val="accent2"/>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dirty="0">
                <a:solidFill>
                  <a:schemeClr val="bg1"/>
                </a:solidFill>
                <a:latin typeface="思源宋体 CN" panose="02020400000000000000" pitchFamily="18" charset="-122"/>
                <a:ea typeface="思源宋体 CN" panose="02020400000000000000" pitchFamily="18" charset="-122"/>
                <a:sym typeface="思源宋体 CN" panose="02020400000000000000" pitchFamily="18" charset="-122"/>
              </a:rPr>
              <a:t>大学生学习心理</a:t>
            </a:r>
            <a:endParaRPr sz="2000" dirty="0">
              <a:solidFill>
                <a:schemeClr val="bg1"/>
              </a:solidFill>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childTnLst>
                          </p:cTn>
                        </p:par>
                        <p:par>
                          <p:cTn id="15" fill="hold">
                            <p:stCondLst>
                              <p:cond delay="500"/>
                            </p:stCondLst>
                            <p:childTnLst>
                              <p:par>
                                <p:cTn id="16" presetID="3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800" decel="100000"/>
                                        <p:tgtEl>
                                          <p:spTgt spid="11"/>
                                        </p:tgtEl>
                                      </p:cBhvr>
                                    </p:animEffect>
                                    <p:anim calcmode="lin" valueType="num">
                                      <p:cBhvr>
                                        <p:cTn id="19" dur="800" decel="100000" fill="hold"/>
                                        <p:tgtEl>
                                          <p:spTgt spid="11"/>
                                        </p:tgtEl>
                                        <p:attrNameLst>
                                          <p:attrName>style.rotation</p:attrName>
                                        </p:attrNameLst>
                                      </p:cBhvr>
                                      <p:tavLst>
                                        <p:tav tm="0">
                                          <p:val>
                                            <p:fltVal val="-90"/>
                                          </p:val>
                                        </p:tav>
                                        <p:tav tm="100000">
                                          <p:val>
                                            <p:fltVal val="0"/>
                                          </p:val>
                                        </p:tav>
                                      </p:tavLst>
                                    </p:anim>
                                    <p:anim calcmode="lin" valueType="num">
                                      <p:cBhvr>
                                        <p:cTn id="20" dur="800" decel="100000" fill="hold"/>
                                        <p:tgtEl>
                                          <p:spTgt spid="11"/>
                                        </p:tgtEl>
                                        <p:attrNameLst>
                                          <p:attrName>ppt_x</p:attrName>
                                        </p:attrNameLst>
                                      </p:cBhvr>
                                      <p:tavLst>
                                        <p:tav tm="0">
                                          <p:val>
                                            <p:strVal val="#ppt_x+0.4"/>
                                          </p:val>
                                        </p:tav>
                                        <p:tav tm="100000">
                                          <p:val>
                                            <p:strVal val="#ppt_x-0.05"/>
                                          </p:val>
                                        </p:tav>
                                      </p:tavLst>
                                    </p:anim>
                                    <p:anim calcmode="lin" valueType="num">
                                      <p:cBhvr>
                                        <p:cTn id="21" dur="800" decel="100000" fill="hold"/>
                                        <p:tgtEl>
                                          <p:spTgt spid="11"/>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6174105" y="2952750"/>
            <a:ext cx="482219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一、大学学习与中学学习的不同</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13765" y="1330960"/>
            <a:ext cx="4866640" cy="5123815"/>
          </a:xfrm>
          <a:prstGeom prst="rect">
            <a:avLst/>
          </a:prstGeom>
        </p:spPr>
      </p:pic>
      <p:sp>
        <p:nvSpPr>
          <p:cNvPr id="5" name="矩形 4"/>
          <p:cNvSpPr/>
          <p:nvPr/>
        </p:nvSpPr>
        <p:spPr>
          <a:xfrm>
            <a:off x="1035050" y="948055"/>
            <a:ext cx="9686925" cy="583565"/>
          </a:xfrm>
          <a:prstGeom prst="rect">
            <a:avLst/>
          </a:prstGeom>
        </p:spPr>
        <p:txBody>
          <a:bodyPr wrap="square">
            <a:spAutoFit/>
          </a:bodyPr>
          <a:lstStyle/>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任务一　学途漫漫，当上下求索：大学生学习特点</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4" name="矩形: 圆角 2"/>
          <p:cNvSpPr/>
          <p:nvPr/>
        </p:nvSpPr>
        <p:spPr>
          <a:xfrm>
            <a:off x="6174105" y="4761230"/>
            <a:ext cx="4822190" cy="482600"/>
          </a:xfrm>
          <a:prstGeom prst="roundRect">
            <a:avLst>
              <a:gd name="adj" fmla="val 50000"/>
            </a:avLst>
          </a:prstGeom>
          <a:gradFill flip="none" rotWithShape="1">
            <a:gsLst>
              <a:gs pos="0">
                <a:schemeClr val="accent2"/>
              </a:gs>
              <a:gs pos="100000">
                <a:schemeClr val="accent1"/>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rPr>
              <a:t>二、大学学习的特点</a:t>
            </a:r>
            <a:endParaRPr lang="zh-CN" altLang="en-US" sz="2400" dirty="0">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2070" y="395605"/>
            <a:ext cx="11854815" cy="6758940"/>
          </a:xfrm>
          <a:prstGeom prst="rect">
            <a:avLst/>
          </a:prstGeom>
        </p:spPr>
      </p:pic>
      <p:sp>
        <p:nvSpPr>
          <p:cNvPr id="40" name="矩形 39"/>
          <p:cNvSpPr/>
          <p:nvPr/>
        </p:nvSpPr>
        <p:spPr>
          <a:xfrm>
            <a:off x="2799377" y="395904"/>
            <a:ext cx="6847237" cy="583565"/>
          </a:xfrm>
          <a:prstGeom prst="rect">
            <a:avLst/>
          </a:prstGeom>
        </p:spPr>
        <p:txBody>
          <a:bodyPr wrap="square">
            <a:spAutoFit/>
          </a:bodyPr>
          <a:lstStyle/>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一、大学学习与中学学习的不同</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3" name="矩形 2"/>
          <p:cNvSpPr/>
          <p:nvPr/>
        </p:nvSpPr>
        <p:spPr>
          <a:xfrm>
            <a:off x="1751965" y="2174875"/>
            <a:ext cx="8620760" cy="3138170"/>
          </a:xfrm>
          <a:prstGeom prst="rect">
            <a:avLst/>
          </a:prstGeom>
        </p:spPr>
        <p:txBody>
          <a:bodyPr wrap="square">
            <a:spAutoFit/>
          </a:bodyPr>
          <a:p>
            <a:pPr algn="just">
              <a:lnSpc>
                <a:spcPct val="150000"/>
              </a:lnSpc>
              <a:spcBef>
                <a:spcPts val="0"/>
              </a:spcBef>
              <a:spcAft>
                <a:spcPts val="0"/>
              </a:spcAft>
            </a:pPr>
            <a:r>
              <a:rPr lang="zh-CN" altLang="en-US" sz="2000"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rPr>
              <a:t>（一）课程和知识的不同　</a:t>
            </a:r>
            <a:endParaRPr lang="zh-CN" altLang="en-US" sz="2000"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pPr algn="just">
              <a:lnSpc>
                <a:spcPct val="150000"/>
              </a:lnSpc>
              <a:spcBef>
                <a:spcPts val="0"/>
              </a:spcBef>
              <a:spcAft>
                <a:spcPts val="0"/>
              </a:spcAft>
            </a:pPr>
            <a:r>
              <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（1）从课程来讲，大学课程数目相对比较多，每学期的课程可多达 7 门到 10 门，经常涉及边缘学科和高新技术。</a:t>
            </a:r>
            <a:endPar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pPr algn="just">
              <a:lnSpc>
                <a:spcPct val="150000"/>
              </a:lnSpc>
              <a:spcBef>
                <a:spcPts val="0"/>
              </a:spcBef>
              <a:spcAft>
                <a:spcPts val="0"/>
              </a:spcAft>
            </a:pPr>
            <a:r>
              <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（2）内容多，概括性强，知识量比中学要多得多。</a:t>
            </a:r>
            <a:endPar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pPr algn="just">
              <a:lnSpc>
                <a:spcPct val="150000"/>
              </a:lnSpc>
              <a:spcBef>
                <a:spcPts val="0"/>
              </a:spcBef>
              <a:spcAft>
                <a:spcPts val="0"/>
              </a:spcAft>
            </a:pPr>
            <a:r>
              <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3）知识内容深，理解较为困难，中学多是描述性的知识，而大学主要是半定量甚至是定量的公式（理科）或是诸多问题的内在联系（文科），揭示问题更本质，甚至还有不少是尚无明确结论的内容，要求从不同角度去分析。</a:t>
            </a:r>
            <a:endPar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pPr algn="just">
              <a:lnSpc>
                <a:spcPct val="150000"/>
              </a:lnSpc>
              <a:spcBef>
                <a:spcPts val="0"/>
              </a:spcBef>
              <a:spcAft>
                <a:spcPts val="0"/>
              </a:spcAft>
            </a:pPr>
            <a:r>
              <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（4）大学都设有多门选修和第二学位课，学生可以根据自己的兴趣和学习能力做出选择。</a:t>
            </a:r>
            <a:endPar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2070" y="395605"/>
            <a:ext cx="11854815" cy="6758940"/>
          </a:xfrm>
          <a:prstGeom prst="rect">
            <a:avLst/>
          </a:prstGeom>
        </p:spPr>
      </p:pic>
      <p:sp>
        <p:nvSpPr>
          <p:cNvPr id="40" name="矩形 39"/>
          <p:cNvSpPr/>
          <p:nvPr/>
        </p:nvSpPr>
        <p:spPr>
          <a:xfrm>
            <a:off x="2799377" y="395904"/>
            <a:ext cx="6847237" cy="583565"/>
          </a:xfrm>
          <a:prstGeom prst="rect">
            <a:avLst/>
          </a:prstGeom>
        </p:spPr>
        <p:txBody>
          <a:bodyPr wrap="square">
            <a:spAutoFit/>
          </a:bodyPr>
          <a:lstStyle/>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一、大学学习与中学学习的不同</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3" name="矩形 2"/>
          <p:cNvSpPr/>
          <p:nvPr/>
        </p:nvSpPr>
        <p:spPr>
          <a:xfrm>
            <a:off x="1751965" y="1967230"/>
            <a:ext cx="8620760" cy="3461385"/>
          </a:xfrm>
          <a:prstGeom prst="rect">
            <a:avLst/>
          </a:prstGeom>
        </p:spPr>
        <p:txBody>
          <a:bodyPr wrap="square">
            <a:spAutoFit/>
          </a:bodyPr>
          <a:p>
            <a:pPr algn="just">
              <a:lnSpc>
                <a:spcPct val="150000"/>
              </a:lnSpc>
              <a:spcBef>
                <a:spcPts val="0"/>
              </a:spcBef>
              <a:spcAft>
                <a:spcPts val="0"/>
              </a:spcAft>
            </a:pPr>
            <a:r>
              <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rPr>
              <a:t>（二）教学模式的不同</a:t>
            </a:r>
            <a:endPar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pPr algn="just">
              <a:lnSpc>
                <a:spcPct val="150000"/>
              </a:lnSpc>
              <a:spcBef>
                <a:spcPts val="0"/>
              </a:spcBef>
              <a:spcAft>
                <a:spcPts val="0"/>
              </a:spcAft>
            </a:pPr>
            <a:r>
              <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中学教学讲究 45 分钟“堂堂清”，小班上课当面提问，或许还有板书，每章有小结课，期中有复习，期末还有总复习，一步一步都有老师领着走，几乎是天天见老师，有了问题找老师很方便，甚至还有老师找学生问问题、检查学习情况，晚自习有老师巡视或在办公室答疑，这些特点由中学生的年龄特征和学科知识水平所决定。然而进入大学后，多是老师滔滔不绝，两节课讲下来，可以有数十页的教案，中间没有提问、没有答疑，学生既要听讲，还要抽空做笔记，上课的紧张程度与中学不可同日而语。同时因为大学老师除教学外，还有科研任务，所以也不设有晚自习老师巡视或办公室答疑。大学的学习更多的是要求学生自己去探究，主要靠学生自己来完成学习任务。</a:t>
            </a:r>
            <a:endPar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2070" y="395605"/>
            <a:ext cx="11854815" cy="6758940"/>
          </a:xfrm>
          <a:prstGeom prst="rect">
            <a:avLst/>
          </a:prstGeom>
        </p:spPr>
      </p:pic>
      <p:sp>
        <p:nvSpPr>
          <p:cNvPr id="40" name="矩形 39"/>
          <p:cNvSpPr/>
          <p:nvPr/>
        </p:nvSpPr>
        <p:spPr>
          <a:xfrm>
            <a:off x="2799377" y="395904"/>
            <a:ext cx="6847237" cy="583565"/>
          </a:xfrm>
          <a:prstGeom prst="rect">
            <a:avLst/>
          </a:prstGeom>
        </p:spPr>
        <p:txBody>
          <a:bodyPr wrap="square">
            <a:spAutoFit/>
          </a:bodyPr>
          <a:lstStyle/>
          <a:p>
            <a:pPr algn="ctr"/>
            <a:r>
              <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rPr>
              <a:t>一、大学学习与中学学习的不同</a:t>
            </a:r>
            <a:endParaRPr lang="zh-CN" altLang="en-US" sz="3200" dirty="0">
              <a:latin typeface="思源宋体 CN Heavy" panose="02020900000000000000" pitchFamily="18" charset="-122"/>
              <a:ea typeface="思源宋体 CN Heavy" panose="02020900000000000000" pitchFamily="18" charset="-122"/>
              <a:sym typeface="思源宋体 CN" panose="02020400000000000000" pitchFamily="18" charset="-122"/>
            </a:endParaRPr>
          </a:p>
        </p:txBody>
      </p:sp>
      <p:sp>
        <p:nvSpPr>
          <p:cNvPr id="3" name="矩形 2"/>
          <p:cNvSpPr/>
          <p:nvPr/>
        </p:nvSpPr>
        <p:spPr>
          <a:xfrm>
            <a:off x="1751965" y="2292985"/>
            <a:ext cx="8620760" cy="2722880"/>
          </a:xfrm>
          <a:prstGeom prst="rect">
            <a:avLst/>
          </a:prstGeom>
        </p:spPr>
        <p:txBody>
          <a:bodyPr wrap="square">
            <a:spAutoFit/>
          </a:bodyPr>
          <a:p>
            <a:pPr algn="just">
              <a:lnSpc>
                <a:spcPct val="150000"/>
              </a:lnSpc>
              <a:spcBef>
                <a:spcPts val="0"/>
              </a:spcBef>
              <a:spcAft>
                <a:spcPts val="0"/>
              </a:spcAft>
            </a:pPr>
            <a:r>
              <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rPr>
              <a:t>（三）学习方式的不同</a:t>
            </a:r>
            <a:endParaRPr lang="zh-CN" altLang="en-US" b="1" i="0" dirty="0">
              <a:solidFill>
                <a:schemeClr val="accent1"/>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a:p>
            <a:pPr algn="just">
              <a:lnSpc>
                <a:spcPct val="150000"/>
              </a:lnSpc>
              <a:spcBef>
                <a:spcPts val="0"/>
              </a:spcBef>
              <a:spcAft>
                <a:spcPts val="0"/>
              </a:spcAft>
            </a:pPr>
            <a:r>
              <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rPr>
              <a:t>中学每节课和自习都是单班上课，而大学则可能是大班上课。中学较少要求学生看参考书，即使学生手头有几本，也主要是对教材的剖析或提供练习题；而在大学课程的学习中，由于涉及的知识广且深，老师往往会介绍一些参考书甚至期刊。全部购买这些参考书或期刊是不现实的，主要是到学校图书馆借阅，因此大学学习还包括到图书馆去查阅资料。中学生的课后学习，是统一上自习。而大学生的课后学习是个人选择自己认为合适的地点，或是图书馆，或是教室，还可以是宿舍。至于课后的学习时间和具体安排，大学生也有充分的自由支配权。</a:t>
            </a:r>
            <a:endParaRPr lang="zh-CN" altLang="en-US" sz="1600" b="0" i="0" dirty="0">
              <a:solidFill>
                <a:schemeClr val="tx1">
                  <a:lumMod val="75000"/>
                  <a:lumOff val="25000"/>
                </a:schemeClr>
              </a:solidFill>
              <a:effectLst/>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0.xml><?xml version="1.0" encoding="utf-8"?>
<p:tagLst xmlns:p="http://schemas.openxmlformats.org/presentationml/2006/main">
  <p:tag name="KSO_WM_DIAGRAM_VIRTUALLY_FRAME" val="{&quot;height&quot;:301.3450795915329,&quot;left&quot;:341.65,&quot;top&quot;:139.3,&quot;width&quot;:798.8524409448817}"/>
</p:tagLst>
</file>

<file path=ppt/tags/tag100.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01.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02.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03.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04.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05.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06.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07.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08.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09.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1.xml><?xml version="1.0" encoding="utf-8"?>
<p:tagLst xmlns:p="http://schemas.openxmlformats.org/presentationml/2006/main">
  <p:tag name="KSO_WM_DIAGRAM_VIRTUALLY_FRAME" val="{&quot;height&quot;:301.3450795915329,&quot;left&quot;:341.65,&quot;top&quot;:139.3,&quot;width&quot;:798.8524409448817}"/>
</p:tagLst>
</file>

<file path=ppt/tags/tag110.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11.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12.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13.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14.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15.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16.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17.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18.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ags/tag119.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2.xml><?xml version="1.0" encoding="utf-8"?>
<p:tagLst xmlns:p="http://schemas.openxmlformats.org/presentationml/2006/main">
  <p:tag name="KSO_WM_DIAGRAM_VIRTUALLY_FRAME" val="{&quot;height&quot;:301.3450795915329,&quot;left&quot;:341.65,&quot;top&quot;:139.3,&quot;width&quot;:798.8524409448817}"/>
</p:tagLst>
</file>

<file path=ppt/tags/tag120.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21.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22.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23.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24.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25.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26.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27.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28.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29.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3.xml><?xml version="1.0" encoding="utf-8"?>
<p:tagLst xmlns:p="http://schemas.openxmlformats.org/presentationml/2006/main">
  <p:tag name="KSO_WM_DIAGRAM_VIRTUALLY_FRAME" val="{&quot;height&quot;:301.3450795915329,&quot;left&quot;:341.65,&quot;top&quot;:139.3,&quot;width&quot;:798.8524409448817}"/>
</p:tagLst>
</file>

<file path=ppt/tags/tag130.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31.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32.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33.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34.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35.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36.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37.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38.xml><?xml version="1.0" encoding="utf-8"?>
<p:tagLst xmlns:p="http://schemas.openxmlformats.org/presentationml/2006/main">
  <p:tag name="KSO_WM_DIAGRAM_VIRTUALLY_FRAME" val="{&quot;height&quot;:320.5731496062992,&quot;left&quot;:76.50393700787401,&quot;top&quot;:136.54503937007874,&quot;width&quot;:727.146062992126}"/>
</p:tagLst>
</file>

<file path=ppt/tags/tag139.xml><?xml version="1.0" encoding="utf-8"?>
<p:tagLst xmlns:p="http://schemas.openxmlformats.org/presentationml/2006/main">
  <p:tag name="KSO_WM_DIAGRAM_VIRTUALLY_FRAME" val="{&quot;height&quot;:382.9283464566929,&quot;left&quot;:182.75,&quot;top&quot;:46.5,&quot;width&quot;:929.3}"/>
</p:tagLst>
</file>

<file path=ppt/tags/tag14.xml><?xml version="1.0" encoding="utf-8"?>
<p:tagLst xmlns:p="http://schemas.openxmlformats.org/presentationml/2006/main">
  <p:tag name="KSO_WM_DIAGRAM_VIRTUALLY_FRAME" val="{&quot;height&quot;:309.49273070594074,&quot;left&quot;:343.8,&quot;top&quot;:131.9,&quot;width&quot;:796.7024409448817}"/>
</p:tagLst>
</file>

<file path=ppt/tags/tag140.xml><?xml version="1.0" encoding="utf-8"?>
<p:tagLst xmlns:p="http://schemas.openxmlformats.org/presentationml/2006/main">
  <p:tag name="KSO_WM_DIAGRAM_VIRTUALLY_FRAME" val="{&quot;height&quot;:382.9283464566929,&quot;left&quot;:182.75,&quot;top&quot;:46.5,&quot;width&quot;:929.3}"/>
</p:tagLst>
</file>

<file path=ppt/tags/tag141.xml><?xml version="1.0" encoding="utf-8"?>
<p:tagLst xmlns:p="http://schemas.openxmlformats.org/presentationml/2006/main">
  <p:tag name="KSO_WM_DIAGRAM_VIRTUALLY_FRAME" val="{&quot;height&quot;:382.9283464566929,&quot;left&quot;:182.75,&quot;top&quot;:46.5,&quot;width&quot;:929.3}"/>
</p:tagLst>
</file>

<file path=ppt/tags/tag142.xml><?xml version="1.0" encoding="utf-8"?>
<p:tagLst xmlns:p="http://schemas.openxmlformats.org/presentationml/2006/main">
  <p:tag name="KSO_WM_DIAGRAM_VIRTUALLY_FRAME" val="{&quot;height&quot;:382.9283464566929,&quot;left&quot;:182.75,&quot;top&quot;:46.5,&quot;width&quot;:929.3}"/>
</p:tagLst>
</file>

<file path=ppt/tags/tag143.xml><?xml version="1.0" encoding="utf-8"?>
<p:tagLst xmlns:p="http://schemas.openxmlformats.org/presentationml/2006/main">
  <p:tag name="KSO_WM_DIAGRAM_VIRTUALLY_FRAME" val="{&quot;height&quot;:382.9283464566929,&quot;left&quot;:182.75,&quot;top&quot;:46.5,&quot;width&quot;:929.3}"/>
</p:tagLst>
</file>

<file path=ppt/tags/tag144.xml><?xml version="1.0" encoding="utf-8"?>
<p:tagLst xmlns:p="http://schemas.openxmlformats.org/presentationml/2006/main">
  <p:tag name="KSO_WM_DIAGRAM_VIRTUALLY_FRAME" val="{&quot;height&quot;:382.9283464566929,&quot;left&quot;:182.75,&quot;top&quot;:46.5,&quot;width&quot;:929.3}"/>
</p:tagLst>
</file>

<file path=ppt/tags/tag145.xml><?xml version="1.0" encoding="utf-8"?>
<p:tagLst xmlns:p="http://schemas.openxmlformats.org/presentationml/2006/main">
  <p:tag name="KSO_WM_DIAGRAM_VIRTUALLY_FRAME" val="{&quot;height&quot;:382.9283464566929,&quot;left&quot;:182.75,&quot;top&quot;:46.5,&quot;width&quot;:929.3}"/>
</p:tagLst>
</file>

<file path=ppt/tags/tag146.xml><?xml version="1.0" encoding="utf-8"?>
<p:tagLst xmlns:p="http://schemas.openxmlformats.org/presentationml/2006/main">
  <p:tag name="KSO_WM_DIAGRAM_VIRTUALLY_FRAME" val="{&quot;height&quot;:382.9283464566929,&quot;left&quot;:182.75,&quot;top&quot;:46.5,&quot;width&quot;:929.3}"/>
</p:tagLst>
</file>

<file path=ppt/tags/tag147.xml><?xml version="1.0" encoding="utf-8"?>
<p:tagLst xmlns:p="http://schemas.openxmlformats.org/presentationml/2006/main">
  <p:tag name="KSO_WM_DIAGRAM_VIRTUALLY_FRAME" val="{&quot;height&quot;:382.9283464566929,&quot;left&quot;:182.75,&quot;top&quot;:46.5,&quot;width&quot;:929.3}"/>
</p:tagLst>
</file>

<file path=ppt/tags/tag148.xml><?xml version="1.0" encoding="utf-8"?>
<p:tagLst xmlns:p="http://schemas.openxmlformats.org/presentationml/2006/main">
  <p:tag name="KSO_WM_DIAGRAM_VIRTUALLY_FRAME" val="{&quot;height&quot;:382.9283464566929,&quot;left&quot;:182.75,&quot;top&quot;:46.5,&quot;width&quot;:929.3}"/>
</p:tagLst>
</file>

<file path=ppt/tags/tag149.xml><?xml version="1.0" encoding="utf-8"?>
<p:tagLst xmlns:p="http://schemas.openxmlformats.org/presentationml/2006/main">
  <p:tag name="KSO_WM_DIAGRAM_VIRTUALLY_FRAME" val="{&quot;height&quot;:382.9283464566929,&quot;left&quot;:182.75,&quot;top&quot;:46.5,&quot;width&quot;:929.3}"/>
</p:tagLst>
</file>

<file path=ppt/tags/tag15.xml><?xml version="1.0" encoding="utf-8"?>
<p:tagLst xmlns:p="http://schemas.openxmlformats.org/presentationml/2006/main">
  <p:tag name="KSO_WM_DIAGRAM_VIRTUALLY_FRAME" val="{&quot;height&quot;:309.49273070594074,&quot;left&quot;:343.8,&quot;top&quot;:131.9,&quot;width&quot;:796.7024409448817}"/>
</p:tagLst>
</file>

<file path=ppt/tags/tag150.xml><?xml version="1.0" encoding="utf-8"?>
<p:tagLst xmlns:p="http://schemas.openxmlformats.org/presentationml/2006/main">
  <p:tag name="KSO_WM_DIAGRAM_VIRTUALLY_FRAME" val="{&quot;height&quot;:382.9283464566929,&quot;left&quot;:182.75,&quot;top&quot;:46.5,&quot;width&quot;:929.3}"/>
</p:tagLst>
</file>

<file path=ppt/tags/tag151.xml><?xml version="1.0" encoding="utf-8"?>
<p:tagLst xmlns:p="http://schemas.openxmlformats.org/presentationml/2006/main">
  <p:tag name="KSO_WM_DIAGRAM_VIRTUALLY_FRAME" val="{&quot;height&quot;:382.9283464566929,&quot;left&quot;:182.75,&quot;top&quot;:46.5,&quot;width&quot;:929.3}"/>
</p:tagLst>
</file>

<file path=ppt/tags/tag152.xml><?xml version="1.0" encoding="utf-8"?>
<p:tagLst xmlns:p="http://schemas.openxmlformats.org/presentationml/2006/main">
  <p:tag name="KSO_WM_DIAGRAM_VIRTUALLY_FRAME" val="{&quot;height&quot;:382.9283464566929,&quot;left&quot;:182.75,&quot;top&quot;:46.5,&quot;width&quot;:929.3}"/>
</p:tagLst>
</file>

<file path=ppt/tags/tag153.xml><?xml version="1.0" encoding="utf-8"?>
<p:tagLst xmlns:p="http://schemas.openxmlformats.org/presentationml/2006/main">
  <p:tag name="KSO_WM_DIAGRAM_VIRTUALLY_FRAME" val="{&quot;height&quot;:382.9283464566929,&quot;left&quot;:182.75,&quot;top&quot;:46.5,&quot;width&quot;:929.3}"/>
</p:tagLst>
</file>

<file path=ppt/tags/tag154.xml><?xml version="1.0" encoding="utf-8"?>
<p:tagLst xmlns:p="http://schemas.openxmlformats.org/presentationml/2006/main">
  <p:tag name="KSO_WM_DIAGRAM_VIRTUALLY_FRAME" val="{&quot;height&quot;:382.9283464566929,&quot;left&quot;:182.75,&quot;top&quot;:46.5,&quot;width&quot;:929.3}"/>
</p:tagLst>
</file>

<file path=ppt/tags/tag155.xml><?xml version="1.0" encoding="utf-8"?>
<p:tagLst xmlns:p="http://schemas.openxmlformats.org/presentationml/2006/main">
  <p:tag name="KSO_WM_DIAGRAM_VIRTUALLY_FRAME" val="{&quot;height&quot;:382.9283464566929,&quot;left&quot;:182.75,&quot;top&quot;:46.5,&quot;width&quot;:929.3}"/>
</p:tagLst>
</file>

<file path=ppt/tags/tag156.xml><?xml version="1.0" encoding="utf-8"?>
<p:tagLst xmlns:p="http://schemas.openxmlformats.org/presentationml/2006/main">
  <p:tag name="KSO_WM_DIAGRAM_VIRTUALLY_FRAME" val="{&quot;height&quot;:382.9283464566929,&quot;left&quot;:182.75,&quot;top&quot;:46.5,&quot;width&quot;:929.3}"/>
</p:tagLst>
</file>

<file path=ppt/tags/tag157.xml><?xml version="1.0" encoding="utf-8"?>
<p:tagLst xmlns:p="http://schemas.openxmlformats.org/presentationml/2006/main">
  <p:tag name="KSO_WM_DIAGRAM_VIRTUALLY_FRAME" val="{&quot;height&quot;:382.9283464566929,&quot;left&quot;:182.75,&quot;top&quot;:46.5,&quot;width&quot;:929.3}"/>
</p:tagLst>
</file>

<file path=ppt/tags/tag158.xml><?xml version="1.0" encoding="utf-8"?>
<p:tagLst xmlns:p="http://schemas.openxmlformats.org/presentationml/2006/main">
  <p:tag name="KSO_WM_DIAGRAM_VIRTUALLY_FRAME" val="{&quot;height&quot;:382.9283464566929,&quot;left&quot;:182.75,&quot;top&quot;:46.5,&quot;width&quot;:929.3}"/>
</p:tagLst>
</file>

<file path=ppt/tags/tag159.xml><?xml version="1.0" encoding="utf-8"?>
<p:tagLst xmlns:p="http://schemas.openxmlformats.org/presentationml/2006/main">
  <p:tag name="KSO_WM_DIAGRAM_VIRTUALLY_FRAME" val="{&quot;height&quot;:325.05,&quot;left&quot;:459.25,&quot;top&quot;:111.55,&quot;width&quot;:429.3}"/>
</p:tagLst>
</file>

<file path=ppt/tags/tag16.xml><?xml version="1.0" encoding="utf-8"?>
<p:tagLst xmlns:p="http://schemas.openxmlformats.org/presentationml/2006/main">
  <p:tag name="KSO_WM_DIAGRAM_VIRTUALLY_FRAME" val="{&quot;height&quot;:309.49273070594074,&quot;left&quot;:343.8,&quot;top&quot;:131.9,&quot;width&quot;:796.7024409448817}"/>
</p:tagLst>
</file>

<file path=ppt/tags/tag160.xml><?xml version="1.0" encoding="utf-8"?>
<p:tagLst xmlns:p="http://schemas.openxmlformats.org/presentationml/2006/main">
  <p:tag name="KSO_WM_DIAGRAM_VIRTUALLY_FRAME" val="{&quot;height&quot;:325.05,&quot;left&quot;:459.25,&quot;top&quot;:111.55,&quot;width&quot;:429.3}"/>
</p:tagLst>
</file>

<file path=ppt/tags/tag161.xml><?xml version="1.0" encoding="utf-8"?>
<p:tagLst xmlns:p="http://schemas.openxmlformats.org/presentationml/2006/main">
  <p:tag name="KSO_WM_DIAGRAM_VIRTUALLY_FRAME" val="{&quot;height&quot;:325.05,&quot;left&quot;:459.25,&quot;top&quot;:111.55,&quot;width&quot;:429.3}"/>
</p:tagLst>
</file>

<file path=ppt/tags/tag162.xml><?xml version="1.0" encoding="utf-8"?>
<p:tagLst xmlns:p="http://schemas.openxmlformats.org/presentationml/2006/main">
  <p:tag name="KSO_WM_DIAGRAM_VIRTUALLY_FRAME" val="{&quot;height&quot;:325.05,&quot;left&quot;:459.25,&quot;top&quot;:111.55,&quot;width&quot;:429.3}"/>
</p:tagLst>
</file>

<file path=ppt/tags/tag163.xml><?xml version="1.0" encoding="utf-8"?>
<p:tagLst xmlns:p="http://schemas.openxmlformats.org/presentationml/2006/main">
  <p:tag name="KSO_WM_DIAGRAM_VIRTUALLY_FRAME" val="{&quot;height&quot;:325.05,&quot;left&quot;:459.25,&quot;top&quot;:111.55,&quot;width&quot;:429.3}"/>
</p:tagLst>
</file>

<file path=ppt/tags/tag164.xml><?xml version="1.0" encoding="utf-8"?>
<p:tagLst xmlns:p="http://schemas.openxmlformats.org/presentationml/2006/main">
  <p:tag name="KSO_WM_DIAGRAM_VIRTUALLY_FRAME" val="{&quot;height&quot;:325.05,&quot;left&quot;:459.25,&quot;top&quot;:111.55,&quot;width&quot;:429.3}"/>
</p:tagLst>
</file>

<file path=ppt/tags/tag165.xml><?xml version="1.0" encoding="utf-8"?>
<p:tagLst xmlns:p="http://schemas.openxmlformats.org/presentationml/2006/main">
  <p:tag name="KSO_WM_DIAGRAM_VIRTUALLY_FRAME" val="{&quot;height&quot;:325.05,&quot;left&quot;:459.25,&quot;top&quot;:111.55,&quot;width&quot;:429.3}"/>
</p:tagLst>
</file>

<file path=ppt/tags/tag166.xml><?xml version="1.0" encoding="utf-8"?>
<p:tagLst xmlns:p="http://schemas.openxmlformats.org/presentationml/2006/main">
  <p:tag name="KSO_WM_DIAGRAM_VIRTUALLY_FRAME" val="{&quot;height&quot;:325.05,&quot;left&quot;:459.25,&quot;top&quot;:111.55,&quot;width&quot;:429.3}"/>
</p:tagLst>
</file>

<file path=ppt/tags/tag167.xml><?xml version="1.0" encoding="utf-8"?>
<p:tagLst xmlns:p="http://schemas.openxmlformats.org/presentationml/2006/main">
  <p:tag name="KSO_WM_DIAGRAM_VIRTUALLY_FRAME" val="{&quot;height&quot;:325.05,&quot;left&quot;:459.25,&quot;top&quot;:111.55,&quot;width&quot;:429.3}"/>
</p:tagLst>
</file>

<file path=ppt/tags/tag168.xml><?xml version="1.0" encoding="utf-8"?>
<p:tagLst xmlns:p="http://schemas.openxmlformats.org/presentationml/2006/main">
  <p:tag name="KSO_WM_DIAGRAM_VIRTUALLY_FRAME" val="{&quot;height&quot;:325.05,&quot;left&quot;:459.25,&quot;top&quot;:111.55,&quot;width&quot;:429.3}"/>
</p:tagLst>
</file>

<file path=ppt/tags/tag169.xml><?xml version="1.0" encoding="utf-8"?>
<p:tagLst xmlns:p="http://schemas.openxmlformats.org/presentationml/2006/main">
  <p:tag name="KSO_WM_DIAGRAM_VIRTUALLY_FRAME" val="{&quot;height&quot;:325.05,&quot;left&quot;:459.25,&quot;top&quot;:111.55,&quot;width&quot;:429.3}"/>
</p:tagLst>
</file>

<file path=ppt/tags/tag17.xml><?xml version="1.0" encoding="utf-8"?>
<p:tagLst xmlns:p="http://schemas.openxmlformats.org/presentationml/2006/main">
  <p:tag name="KSO_WM_DIAGRAM_VIRTUALLY_FRAME" val="{&quot;height&quot;:309.49273070594074,&quot;left&quot;:343.8,&quot;top&quot;:131.9,&quot;width&quot;:796.7024409448817}"/>
</p:tagLst>
</file>

<file path=ppt/tags/tag170.xml><?xml version="1.0" encoding="utf-8"?>
<p:tagLst xmlns:p="http://schemas.openxmlformats.org/presentationml/2006/main">
  <p:tag name="KSO_WM_DIAGRAM_VIRTUALLY_FRAME" val="{&quot;height&quot;:325.05,&quot;left&quot;:459.25,&quot;top&quot;:111.55,&quot;width&quot;:429.3}"/>
</p:tagLst>
</file>

<file path=ppt/tags/tag171.xml><?xml version="1.0" encoding="utf-8"?>
<p:tagLst xmlns:p="http://schemas.openxmlformats.org/presentationml/2006/main">
  <p:tag name="KSO_WM_DIAGRAM_VIRTUALLY_FRAME" val="{&quot;height&quot;:325.05,&quot;left&quot;:459.25,&quot;top&quot;:111.55,&quot;width&quot;:429.3}"/>
</p:tagLst>
</file>

<file path=ppt/tags/tag172.xml><?xml version="1.0" encoding="utf-8"?>
<p:tagLst xmlns:p="http://schemas.openxmlformats.org/presentationml/2006/main">
  <p:tag name="KSO_WM_DIAGRAM_VIRTUALLY_FRAME" val="{&quot;height&quot;:325.05,&quot;left&quot;:459.25,&quot;top&quot;:111.55,&quot;width&quot;:429.3}"/>
</p:tagLst>
</file>

<file path=ppt/tags/tag173.xml><?xml version="1.0" encoding="utf-8"?>
<p:tagLst xmlns:p="http://schemas.openxmlformats.org/presentationml/2006/main">
  <p:tag name="KSO_WM_DIAGRAM_VIRTUALLY_FRAME" val="{&quot;height&quot;:325.05,&quot;left&quot;:459.25,&quot;top&quot;:111.55,&quot;width&quot;:429.3}"/>
</p:tagLst>
</file>

<file path=ppt/tags/tag174.xml><?xml version="1.0" encoding="utf-8"?>
<p:tagLst xmlns:p="http://schemas.openxmlformats.org/presentationml/2006/main">
  <p:tag name="KSO_WM_DIAGRAM_VIRTUALLY_FRAME" val="{&quot;height&quot;:325.05,&quot;left&quot;:459.25,&quot;top&quot;:111.55,&quot;width&quot;:429.3}"/>
</p:tagLst>
</file>

<file path=ppt/tags/tag175.xml><?xml version="1.0" encoding="utf-8"?>
<p:tagLst xmlns:p="http://schemas.openxmlformats.org/presentationml/2006/main">
  <p:tag name="KSO_WM_DIAGRAM_VIRTUALLY_FRAME" val="{&quot;height&quot;:325.05,&quot;left&quot;:459.25,&quot;top&quot;:111.55,&quot;width&quot;:429.3}"/>
</p:tagLst>
</file>

<file path=ppt/tags/tag176.xml><?xml version="1.0" encoding="utf-8"?>
<p:tagLst xmlns:p="http://schemas.openxmlformats.org/presentationml/2006/main">
  <p:tag name="KSO_WM_DIAGRAM_VIRTUALLY_FRAME" val="{&quot;height&quot;:325.05,&quot;left&quot;:459.25,&quot;top&quot;:111.55,&quot;width&quot;:429.3}"/>
</p:tagLst>
</file>

<file path=ppt/tags/tag177.xml><?xml version="1.0" encoding="utf-8"?>
<p:tagLst xmlns:p="http://schemas.openxmlformats.org/presentationml/2006/main">
  <p:tag name="KSO_WM_DIAGRAM_VIRTUALLY_FRAME" val="{&quot;height&quot;:194.55,&quot;left&quot;:259.95,&quot;top&quot;:119.25,&quot;width&quot;:593.7}"/>
</p:tagLst>
</file>

<file path=ppt/tags/tag178.xml><?xml version="1.0" encoding="utf-8"?>
<p:tagLst xmlns:p="http://schemas.openxmlformats.org/presentationml/2006/main">
  <p:tag name="KSO_WM_DIAGRAM_VIRTUALLY_FRAME" val="{&quot;height&quot;:194.55,&quot;left&quot;:259.95,&quot;top&quot;:119.25,&quot;width&quot;:593.7}"/>
</p:tagLst>
</file>

<file path=ppt/tags/tag179.xml><?xml version="1.0" encoding="utf-8"?>
<p:tagLst xmlns:p="http://schemas.openxmlformats.org/presentationml/2006/main">
  <p:tag name="KSO_WM_DIAGRAM_VIRTUALLY_FRAME" val="{&quot;height&quot;:194.55,&quot;left&quot;:259.95,&quot;top&quot;:119.25,&quot;width&quot;:593.7}"/>
</p:tagLst>
</file>

<file path=ppt/tags/tag18.xml><?xml version="1.0" encoding="utf-8"?>
<p:tagLst xmlns:p="http://schemas.openxmlformats.org/presentationml/2006/main">
  <p:tag name="KSO_WM_DIAGRAM_VIRTUALLY_FRAME" val="{&quot;height&quot;:309.49273070594074,&quot;left&quot;:343.8,&quot;top&quot;:131.9,&quot;width&quot;:796.7024409448817}"/>
</p:tagLst>
</file>

<file path=ppt/tags/tag180.xml><?xml version="1.0" encoding="utf-8"?>
<p:tagLst xmlns:p="http://schemas.openxmlformats.org/presentationml/2006/main">
  <p:tag name="KSO_WM_DIAGRAM_VIRTUALLY_FRAME" val="{&quot;height&quot;:194.55,&quot;left&quot;:259.95,&quot;top&quot;:119.25,&quot;width&quot;:593.7}"/>
</p:tagLst>
</file>

<file path=ppt/tags/tag181.xml><?xml version="1.0" encoding="utf-8"?>
<p:tagLst xmlns:p="http://schemas.openxmlformats.org/presentationml/2006/main">
  <p:tag name="ISLIDE.GUIDESSETTING" val="{&quot;Id&quot;:&quot;b49df822-7165-45c2-8964-c451b9152035&quot;,&quot;Name&quot;:&quot;参考线1&quot;,&quot;Kind&quot;:&quot;Custom&quot;,&quot;OldGuidesSetting&quot;:{&quot;HeaderHeight&quot;:15.0,&quot;FooterHeight&quot;:9.0,&quot;SideMargin&quot;:5.5,&quot;TopMargin&quot;:0.0,&quot;BottomMargin&quot;:0.0,&quot;IntervalMargin&quot;:1.5}}"/>
  <p:tag name="commondata" val="eyJoZGlkIjoiMTY3OTNhODFkZmQ1ZDY0ZDZkYjNmOWQ2ZDMxNDhmZjEifQ=="/>
</p:tagLst>
</file>

<file path=ppt/tags/tag19.xml><?xml version="1.0" encoding="utf-8"?>
<p:tagLst xmlns:p="http://schemas.openxmlformats.org/presentationml/2006/main">
  <p:tag name="KSO_WM_DIAGRAM_VIRTUALLY_FRAME" val="{&quot;height&quot;:309.49273070594074,&quot;left&quot;:343.8,&quot;top&quot;:131.9,&quot;width&quot;:796.7024409448817}"/>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DIAGRAM_VIRTUALLY_FRAME" val="{&quot;height&quot;:309.49273070594074,&quot;left&quot;:343.8,&quot;top&quot;:131.9,&quot;width&quot;:796.7024409448817}"/>
</p:tagLst>
</file>

<file path=ppt/tags/tag21.xml><?xml version="1.0" encoding="utf-8"?>
<p:tagLst xmlns:p="http://schemas.openxmlformats.org/presentationml/2006/main">
  <p:tag name="KSO_WM_DIAGRAM_VIRTUALLY_FRAME" val="{&quot;height&quot;:309.49273070594074,&quot;left&quot;:343.8,&quot;top&quot;:131.9,&quot;width&quot;:796.7024409448817}"/>
</p:tagLst>
</file>

<file path=ppt/tags/tag22.xml><?xml version="1.0" encoding="utf-8"?>
<p:tagLst xmlns:p="http://schemas.openxmlformats.org/presentationml/2006/main">
  <p:tag name="KSO_WM_DIAGRAM_VIRTUALLY_FRAME" val="{&quot;height&quot;:309.49273070594074,&quot;left&quot;:343.8,&quot;top&quot;:131.9,&quot;width&quot;:796.7024409448817}"/>
</p:tagLst>
</file>

<file path=ppt/tags/tag23.xml><?xml version="1.0" encoding="utf-8"?>
<p:tagLst xmlns:p="http://schemas.openxmlformats.org/presentationml/2006/main">
  <p:tag name="KSO_WM_DIAGRAM_VIRTUALLY_FRAME" val="{&quot;height&quot;:237.38270092780945,&quot;left&quot;:352.7478740157479,&quot;top&quot;:167.4211811023622,&quot;width&quot;:787.754566929134}"/>
</p:tagLst>
</file>

<file path=ppt/tags/tag24.xml><?xml version="1.0" encoding="utf-8"?>
<p:tagLst xmlns:p="http://schemas.openxmlformats.org/presentationml/2006/main">
  <p:tag name="KSO_WM_DIAGRAM_VIRTUALLY_FRAME" val="{&quot;height&quot;:237.38270092780945,&quot;left&quot;:352.7478740157479,&quot;top&quot;:167.4211811023622,&quot;width&quot;:787.754566929134}"/>
</p:tagLst>
</file>

<file path=ppt/tags/tag25.xml><?xml version="1.0" encoding="utf-8"?>
<p:tagLst xmlns:p="http://schemas.openxmlformats.org/presentationml/2006/main">
  <p:tag name="KSO_WM_DIAGRAM_VIRTUALLY_FRAME" val="{&quot;height&quot;:237.38270092780945,&quot;left&quot;:352.7478740157479,&quot;top&quot;:167.4211811023622,&quot;width&quot;:787.754566929134}"/>
</p:tagLst>
</file>

<file path=ppt/tags/tag26.xml><?xml version="1.0" encoding="utf-8"?>
<p:tagLst xmlns:p="http://schemas.openxmlformats.org/presentationml/2006/main">
  <p:tag name="KSO_WM_DIAGRAM_VIRTUALLY_FRAME" val="{&quot;height&quot;:237.38270092780945,&quot;left&quot;:352.7478740157479,&quot;top&quot;:167.4211811023622,&quot;width&quot;:787.754566929134}"/>
</p:tagLst>
</file>

<file path=ppt/tags/tag27.xml><?xml version="1.0" encoding="utf-8"?>
<p:tagLst xmlns:p="http://schemas.openxmlformats.org/presentationml/2006/main">
  <p:tag name="KSO_WM_DIAGRAM_VIRTUALLY_FRAME" val="{&quot;height&quot;:237.38270092780945,&quot;left&quot;:352.7478740157479,&quot;top&quot;:167.4211811023622,&quot;width&quot;:787.754566929134}"/>
</p:tagLst>
</file>

<file path=ppt/tags/tag28.xml><?xml version="1.0" encoding="utf-8"?>
<p:tagLst xmlns:p="http://schemas.openxmlformats.org/presentationml/2006/main">
  <p:tag name="KSO_WM_DIAGRAM_VIRTUALLY_FRAME" val="{&quot;height&quot;:237.38270092780945,&quot;left&quot;:352.7478740157479,&quot;top&quot;:167.4211811023622,&quot;width&quot;:787.754566929134}"/>
</p:tagLst>
</file>

<file path=ppt/tags/tag29.xml><?xml version="1.0" encoding="utf-8"?>
<p:tagLst xmlns:p="http://schemas.openxmlformats.org/presentationml/2006/main">
  <p:tag name="KSO_WM_DIAGRAM_VIRTUALLY_FRAME" val="{&quot;height&quot;:237.38270092780945,&quot;left&quot;:352.7478740157479,&quot;top&quot;:167.4211811023622,&quot;width&quot;:787.754566929134}"/>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KSO_WM_DIAGRAM_VIRTUALLY_FRAME" val="{&quot;height&quot;:410.50700787401576,&quot;left&quot;:28.252927064916367,&quot;top&quot;:93.43283464566929,&quot;width&quot;:848.4941595492568}"/>
</p:tagLst>
</file>

<file path=ppt/tags/tag31.xml><?xml version="1.0" encoding="utf-8"?>
<p:tagLst xmlns:p="http://schemas.openxmlformats.org/presentationml/2006/main">
  <p:tag name="MH" val="20180611105247"/>
  <p:tag name="MH_LIBRARY" val="GRAPHIC"/>
  <p:tag name="MH_TYPE" val="Other"/>
  <p:tag name="MH_ORDER" val="1"/>
  <p:tag name="KSO_WM_DIAGRAM_VIRTUALLY_FRAME" val="{&quot;height&quot;:410.50700787401576,&quot;left&quot;:28.252927064916367,&quot;top&quot;:93.43283464566929,&quot;width&quot;:848.4941595492568}"/>
</p:tagLst>
</file>

<file path=ppt/tags/tag32.xml><?xml version="1.0" encoding="utf-8"?>
<p:tagLst xmlns:p="http://schemas.openxmlformats.org/presentationml/2006/main">
  <p:tag name="MH" val="20180611105247"/>
  <p:tag name="MH_LIBRARY" val="GRAPHIC"/>
  <p:tag name="MH_TYPE" val="Other"/>
  <p:tag name="MH_ORDER" val="2"/>
  <p:tag name="KSO_WM_DIAGRAM_VIRTUALLY_FRAME" val="{&quot;height&quot;:410.50700787401576,&quot;left&quot;:28.252927064916367,&quot;top&quot;:93.43283464566929,&quot;width&quot;:848.4941595492568}"/>
</p:tagLst>
</file>

<file path=ppt/tags/tag33.xml><?xml version="1.0" encoding="utf-8"?>
<p:tagLst xmlns:p="http://schemas.openxmlformats.org/presentationml/2006/main">
  <p:tag name="MH" val="20180611105247"/>
  <p:tag name="MH_LIBRARY" val="GRAPHIC"/>
  <p:tag name="MH_TYPE" val="SubTitle"/>
  <p:tag name="MH_ORDER" val="1"/>
  <p:tag name="KSO_WM_DIAGRAM_VIRTUALLY_FRAME" val="{&quot;height&quot;:410.50700787401576,&quot;left&quot;:28.252927064916367,&quot;top&quot;:93.43283464566929,&quot;width&quot;:848.4941595492568}"/>
</p:tagLst>
</file>

<file path=ppt/tags/tag34.xml><?xml version="1.0" encoding="utf-8"?>
<p:tagLst xmlns:p="http://schemas.openxmlformats.org/presentationml/2006/main">
  <p:tag name="MH" val="20180611105247"/>
  <p:tag name="MH_LIBRARY" val="GRAPHIC"/>
  <p:tag name="MH_TYPE" val="Text"/>
  <p:tag name="MH_ORDER" val="1"/>
  <p:tag name="KSO_WM_DIAGRAM_VIRTUALLY_FRAME" val="{&quot;height&quot;:410.50700787401576,&quot;left&quot;:28.252927064916367,&quot;top&quot;:93.43283464566929,&quot;width&quot;:848.4941595492568}"/>
</p:tagLst>
</file>

<file path=ppt/tags/tag35.xml><?xml version="1.0" encoding="utf-8"?>
<p:tagLst xmlns:p="http://schemas.openxmlformats.org/presentationml/2006/main">
  <p:tag name="MH" val="20180611105247"/>
  <p:tag name="MH_LIBRARY" val="GRAPHIC"/>
  <p:tag name="MH_TYPE" val="Other"/>
  <p:tag name="MH_ORDER" val="3"/>
  <p:tag name="KSO_WM_DIAGRAM_VIRTUALLY_FRAME" val="{&quot;height&quot;:410.50700787401576,&quot;left&quot;:28.252927064916367,&quot;top&quot;:93.43283464566929,&quot;width&quot;:848.4941595492568}"/>
</p:tagLst>
</file>

<file path=ppt/tags/tag36.xml><?xml version="1.0" encoding="utf-8"?>
<p:tagLst xmlns:p="http://schemas.openxmlformats.org/presentationml/2006/main">
  <p:tag name="MH" val="20180611105247"/>
  <p:tag name="MH_LIBRARY" val="GRAPHIC"/>
  <p:tag name="MH_TYPE" val="Other"/>
  <p:tag name="MH_ORDER" val="4"/>
  <p:tag name="KSO_WM_DIAGRAM_VIRTUALLY_FRAME" val="{&quot;height&quot;:410.50700787401576,&quot;left&quot;:28.252927064916367,&quot;top&quot;:93.43283464566929,&quot;width&quot;:848.4941595492568}"/>
</p:tagLst>
</file>

<file path=ppt/tags/tag37.xml><?xml version="1.0" encoding="utf-8"?>
<p:tagLst xmlns:p="http://schemas.openxmlformats.org/presentationml/2006/main">
  <p:tag name="MH" val="20180611105247"/>
  <p:tag name="MH_LIBRARY" val="GRAPHIC"/>
  <p:tag name="MH_TYPE" val="Other"/>
  <p:tag name="MH_ORDER" val="5"/>
  <p:tag name="KSO_WM_DIAGRAM_VIRTUALLY_FRAME" val="{&quot;height&quot;:410.50700787401576,&quot;left&quot;:28.252927064916367,&quot;top&quot;:93.43283464566929,&quot;width&quot;:848.4941595492568}"/>
</p:tagLst>
</file>

<file path=ppt/tags/tag38.xml><?xml version="1.0" encoding="utf-8"?>
<p:tagLst xmlns:p="http://schemas.openxmlformats.org/presentationml/2006/main">
  <p:tag name="MH" val="20180611105247"/>
  <p:tag name="MH_LIBRARY" val="GRAPHIC"/>
  <p:tag name="MH_TYPE" val="Other"/>
  <p:tag name="MH_ORDER" val="6"/>
  <p:tag name="KSO_WM_DIAGRAM_VIRTUALLY_FRAME" val="{&quot;height&quot;:410.50700787401576,&quot;left&quot;:28.252927064916367,&quot;top&quot;:93.43283464566929,&quot;width&quot;:848.4941595492568}"/>
</p:tagLst>
</file>

<file path=ppt/tags/tag39.xml><?xml version="1.0" encoding="utf-8"?>
<p:tagLst xmlns:p="http://schemas.openxmlformats.org/presentationml/2006/main">
  <p:tag name="MH" val="20180611105247"/>
  <p:tag name="MH_LIBRARY" val="GRAPHIC"/>
  <p:tag name="MH_TYPE" val="Other"/>
  <p:tag name="MH_ORDER" val="7"/>
  <p:tag name="KSO_WM_DIAGRAM_VIRTUALLY_FRAME" val="{&quot;height&quot;:410.50700787401576,&quot;left&quot;:28.252927064916367,&quot;top&quot;:93.43283464566929,&quot;width&quot;:848.4941595492568}"/>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p="http://schemas.openxmlformats.org/presentationml/2006/main">
  <p:tag name="MH" val="20180611105247"/>
  <p:tag name="MH_LIBRARY" val="GRAPHIC"/>
  <p:tag name="MH_TYPE" val="Other"/>
  <p:tag name="MH_ORDER" val="8"/>
  <p:tag name="KSO_WM_DIAGRAM_VIRTUALLY_FRAME" val="{&quot;height&quot;:410.50700787401576,&quot;left&quot;:28.252927064916367,&quot;top&quot;:93.43283464566929,&quot;width&quot;:848.4941595492568}"/>
</p:tagLst>
</file>

<file path=ppt/tags/tag41.xml><?xml version="1.0" encoding="utf-8"?>
<p:tagLst xmlns:p="http://schemas.openxmlformats.org/presentationml/2006/main">
  <p:tag name="MH" val="20180611105247"/>
  <p:tag name="MH_LIBRARY" val="GRAPHIC"/>
  <p:tag name="MH_TYPE" val="Text"/>
  <p:tag name="MH_ORDER" val="1"/>
  <p:tag name="KSO_WM_DIAGRAM_VIRTUALLY_FRAME" val="{&quot;height&quot;:410.50700787401576,&quot;left&quot;:28.252927064916367,&quot;top&quot;:93.43283464566929,&quot;width&quot;:848.4941595492568}"/>
</p:tagLst>
</file>

<file path=ppt/tags/tag42.xml><?xml version="1.0" encoding="utf-8"?>
<p:tagLst xmlns:p="http://schemas.openxmlformats.org/presentationml/2006/main">
  <p:tag name="MH" val="20180611105247"/>
  <p:tag name="MH_LIBRARY" val="GRAPHIC"/>
  <p:tag name="MH_TYPE" val="Text"/>
  <p:tag name="MH_ORDER" val="1"/>
  <p:tag name="KSO_WM_DIAGRAM_VIRTUALLY_FRAME" val="{&quot;height&quot;:410.50700787401576,&quot;left&quot;:28.252927064916367,&quot;top&quot;:93.43283464566929,&quot;width&quot;:848.4941595492568}"/>
</p:tagLst>
</file>

<file path=ppt/tags/tag43.xml><?xml version="1.0" encoding="utf-8"?>
<p:tagLst xmlns:p="http://schemas.openxmlformats.org/presentationml/2006/main">
  <p:tag name="MH" val="20180611105247"/>
  <p:tag name="MH_LIBRARY" val="GRAPHIC"/>
  <p:tag name="MH_TYPE" val="Text"/>
  <p:tag name="MH_ORDER" val="1"/>
  <p:tag name="KSO_WM_DIAGRAM_VIRTUALLY_FRAME" val="{&quot;height&quot;:410.50700787401576,&quot;left&quot;:28.252927064916367,&quot;top&quot;:93.43283464566929,&quot;width&quot;:848.4941595492568}"/>
</p:tagLst>
</file>

<file path=ppt/tags/tag44.xml><?xml version="1.0" encoding="utf-8"?>
<p:tagLst xmlns:p="http://schemas.openxmlformats.org/presentationml/2006/main">
  <p:tag name="KSO_WM_DIAGRAM_VIRTUALLY_FRAME" val="{&quot;height&quot;:330.48425196850394,&quot;left&quot;:52,&quot;top&quot;:121.96889763779527,&quot;width&quot;:855}"/>
</p:tagLst>
</file>

<file path=ppt/tags/tag45.xml><?xml version="1.0" encoding="utf-8"?>
<p:tagLst xmlns:p="http://schemas.openxmlformats.org/presentationml/2006/main">
  <p:tag name="KSO_WM_DIAGRAM_VIRTUALLY_FRAME" val="{&quot;height&quot;:330.48425196850394,&quot;left&quot;:52,&quot;top&quot;:121.96889763779527,&quot;width&quot;:855}"/>
</p:tagLst>
</file>

<file path=ppt/tags/tag46.xml><?xml version="1.0" encoding="utf-8"?>
<p:tagLst xmlns:p="http://schemas.openxmlformats.org/presentationml/2006/main">
  <p:tag name="KSO_WM_DIAGRAM_VIRTUALLY_FRAME" val="{&quot;height&quot;:330.48425196850394,&quot;left&quot;:52,&quot;top&quot;:121.96889763779527,&quot;width&quot;:855}"/>
</p:tagLst>
</file>

<file path=ppt/tags/tag47.xml><?xml version="1.0" encoding="utf-8"?>
<p:tagLst xmlns:p="http://schemas.openxmlformats.org/presentationml/2006/main">
  <p:tag name="KSO_WM_DIAGRAM_VIRTUALLY_FRAME" val="{&quot;height&quot;:330.48425196850394,&quot;left&quot;:52,&quot;top&quot;:121.96889763779527,&quot;width&quot;:855}"/>
</p:tagLst>
</file>

<file path=ppt/tags/tag48.xml><?xml version="1.0" encoding="utf-8"?>
<p:tagLst xmlns:p="http://schemas.openxmlformats.org/presentationml/2006/main">
  <p:tag name="KSO_WM_DIAGRAM_VIRTUALLY_FRAME" val="{&quot;height&quot;:330.48425196850394,&quot;left&quot;:52,&quot;top&quot;:121.96889763779527,&quot;width&quot;:855}"/>
</p:tagLst>
</file>

<file path=ppt/tags/tag49.xml><?xml version="1.0" encoding="utf-8"?>
<p:tagLst xmlns:p="http://schemas.openxmlformats.org/presentationml/2006/main">
  <p:tag name="KSO_WM_DIAGRAM_VIRTUALLY_FRAME" val="{&quot;height&quot;:330.48425196850394,&quot;left&quot;:52,&quot;top&quot;:121.96889763779527,&quot;width&quot;:855}"/>
</p:tagLst>
</file>

<file path=ppt/tags/tag5.xml><?xml version="1.0" encoding="utf-8"?>
<p:tagLst xmlns:p="http://schemas.openxmlformats.org/presentationml/2006/main">
  <p:tag name="KSO_WM_DIAGRAM_VIRTUALLY_FRAME" val="{&quot;height&quot;:301.3450795915329,&quot;left&quot;:341.65,&quot;top&quot;:139.3,&quot;width&quot;:798.8524409448817}"/>
</p:tagLst>
</file>

<file path=ppt/tags/tag50.xml><?xml version="1.0" encoding="utf-8"?>
<p:tagLst xmlns:p="http://schemas.openxmlformats.org/presentationml/2006/main">
  <p:tag name="KSO_WM_DIAGRAM_VIRTUALLY_FRAME" val="{&quot;height&quot;:330.48425196850394,&quot;left&quot;:52,&quot;top&quot;:121.96889763779527,&quot;width&quot;:855}"/>
</p:tagLst>
</file>

<file path=ppt/tags/tag51.xml><?xml version="1.0" encoding="utf-8"?>
<p:tagLst xmlns:p="http://schemas.openxmlformats.org/presentationml/2006/main">
  <p:tag name="KSO_WM_DIAGRAM_VIRTUALLY_FRAME" val="{&quot;height&quot;:330.48425196850394,&quot;left&quot;:52,&quot;top&quot;:121.96889763779527,&quot;width&quot;:855}"/>
</p:tagLst>
</file>

<file path=ppt/tags/tag52.xml><?xml version="1.0" encoding="utf-8"?>
<p:tagLst xmlns:p="http://schemas.openxmlformats.org/presentationml/2006/main">
  <p:tag name="KSO_WM_DIAGRAM_VIRTUALLY_FRAME" val="{&quot;height&quot;:330.48425196850394,&quot;left&quot;:52,&quot;top&quot;:121.96889763779527,&quot;width&quot;:855}"/>
</p:tagLst>
</file>

<file path=ppt/tags/tag53.xml><?xml version="1.0" encoding="utf-8"?>
<p:tagLst xmlns:p="http://schemas.openxmlformats.org/presentationml/2006/main">
  <p:tag name="KSO_WM_DIAGRAM_VIRTUALLY_FRAME" val="{&quot;height&quot;:330.48425196850394,&quot;left&quot;:52,&quot;top&quot;:121.96889763779527,&quot;width&quot;:855}"/>
</p:tagLst>
</file>

<file path=ppt/tags/tag54.xml><?xml version="1.0" encoding="utf-8"?>
<p:tagLst xmlns:p="http://schemas.openxmlformats.org/presentationml/2006/main">
  <p:tag name="KSO_WM_DIAGRAM_VIRTUALLY_FRAME" val="{&quot;height&quot;:330.48425196850394,&quot;left&quot;:52,&quot;top&quot;:121.96889763779527,&quot;width&quot;:855}"/>
</p:tagLst>
</file>

<file path=ppt/tags/tag55.xml><?xml version="1.0" encoding="utf-8"?>
<p:tagLst xmlns:p="http://schemas.openxmlformats.org/presentationml/2006/main">
  <p:tag name="KSO_WM_DIAGRAM_VIRTUALLY_FRAME" val="{&quot;height&quot;:330.48425196850394,&quot;left&quot;:52,&quot;top&quot;:121.96889763779527,&quot;width&quot;:855}"/>
</p:tagLst>
</file>

<file path=ppt/tags/tag56.xml><?xml version="1.0" encoding="utf-8"?>
<p:tagLst xmlns:p="http://schemas.openxmlformats.org/presentationml/2006/main">
  <p:tag name="KSO_WM_DIAGRAM_VIRTUALLY_FRAME" val="{&quot;height&quot;:330.48425196850394,&quot;left&quot;:52,&quot;top&quot;:121.96889763779527,&quot;width&quot;:855}"/>
</p:tagLst>
</file>

<file path=ppt/tags/tag57.xml><?xml version="1.0" encoding="utf-8"?>
<p:tagLst xmlns:p="http://schemas.openxmlformats.org/presentationml/2006/main">
  <p:tag name="KSO_WM_DIAGRAM_VIRTUALLY_FRAME" val="{&quot;height&quot;:330.48425196850394,&quot;left&quot;:52,&quot;top&quot;:121.96889763779527,&quot;width&quot;:855}"/>
</p:tagLst>
</file>

<file path=ppt/tags/tag58.xml><?xml version="1.0" encoding="utf-8"?>
<p:tagLst xmlns:p="http://schemas.openxmlformats.org/presentationml/2006/main">
  <p:tag name="KSO_WM_DIAGRAM_VIRTUALLY_FRAME" val="{&quot;height&quot;:330.48425196850394,&quot;left&quot;:52,&quot;top&quot;:121.96889763779527,&quot;width&quot;:855}"/>
</p:tagLst>
</file>

<file path=ppt/tags/tag59.xml><?xml version="1.0" encoding="utf-8"?>
<p:tagLst xmlns:p="http://schemas.openxmlformats.org/presentationml/2006/main">
  <p:tag name="KSO_WM_DIAGRAM_VIRTUALLY_FRAME" val="{&quot;height&quot;:330.48425196850394,&quot;left&quot;:52,&quot;top&quot;:121.96889763779527,&quot;width&quot;:855}"/>
</p:tagLst>
</file>

<file path=ppt/tags/tag6.xml><?xml version="1.0" encoding="utf-8"?>
<p:tagLst xmlns:p="http://schemas.openxmlformats.org/presentationml/2006/main">
  <p:tag name="KSO_WM_DIAGRAM_VIRTUALLY_FRAME" val="{&quot;height&quot;:301.3450795915329,&quot;left&quot;:341.65,&quot;top&quot;:139.3,&quot;width&quot;:798.8524409448817}"/>
</p:tagLst>
</file>

<file path=ppt/tags/tag60.xml><?xml version="1.0" encoding="utf-8"?>
<p:tagLst xmlns:p="http://schemas.openxmlformats.org/presentationml/2006/main">
  <p:tag name="KSO_WM_DIAGRAM_VIRTUALLY_FRAME" val="{&quot;height&quot;:330.48425196850394,&quot;left&quot;:52,&quot;top&quot;:121.96889763779527,&quot;width&quot;:855}"/>
</p:tagLst>
</file>

<file path=ppt/tags/tag61.xml><?xml version="1.0" encoding="utf-8"?>
<p:tagLst xmlns:p="http://schemas.openxmlformats.org/presentationml/2006/main">
  <p:tag name="KSO_WM_DIAGRAM_VIRTUALLY_FRAME" val="{&quot;height&quot;:330.48425196850394,&quot;left&quot;:52,&quot;top&quot;:121.96889763779527,&quot;width&quot;:855}"/>
</p:tagLst>
</file>

<file path=ppt/tags/tag62.xml><?xml version="1.0" encoding="utf-8"?>
<p:tagLst xmlns:p="http://schemas.openxmlformats.org/presentationml/2006/main">
  <p:tag name="KSO_WM_DIAGRAM_VIRTUALLY_FRAME" val="{&quot;height&quot;:330.48425196850394,&quot;left&quot;:52,&quot;top&quot;:121.96889763779527,&quot;width&quot;:855}"/>
</p:tagLst>
</file>

<file path=ppt/tags/tag63.xml><?xml version="1.0" encoding="utf-8"?>
<p:tagLst xmlns:p="http://schemas.openxmlformats.org/presentationml/2006/main">
  <p:tag name="KSO_WM_DIAGRAM_VIRTUALLY_FRAME" val="{&quot;height&quot;:330.48425196850394,&quot;left&quot;:52,&quot;top&quot;:121.96889763779527,&quot;width&quot;:855}"/>
</p:tagLst>
</file>

<file path=ppt/tags/tag64.xml><?xml version="1.0" encoding="utf-8"?>
<p:tagLst xmlns:p="http://schemas.openxmlformats.org/presentationml/2006/main">
  <p:tag name="KSO_WM_DIAGRAM_VIRTUALLY_FRAME" val="{&quot;height&quot;:336.12275590551184,&quot;left&quot;:74.3279527559055,&quot;top&quot;:127.70677165354331,&quot;width&quot;:785.9324409448819}"/>
</p:tagLst>
</file>

<file path=ppt/tags/tag65.xml><?xml version="1.0" encoding="utf-8"?>
<p:tagLst xmlns:p="http://schemas.openxmlformats.org/presentationml/2006/main">
  <p:tag name="KSO_WM_DIAGRAM_VIRTUALLY_FRAME" val="{&quot;height&quot;:336.12275590551184,&quot;left&quot;:74.3279527559055,&quot;top&quot;:127.70677165354331,&quot;width&quot;:785.9324409448819}"/>
</p:tagLst>
</file>

<file path=ppt/tags/tag66.xml><?xml version="1.0" encoding="utf-8"?>
<p:tagLst xmlns:p="http://schemas.openxmlformats.org/presentationml/2006/main">
  <p:tag name="KSO_WM_DIAGRAM_VIRTUALLY_FRAME" val="{&quot;height&quot;:336.12275590551184,&quot;left&quot;:74.3279527559055,&quot;top&quot;:127.70677165354331,&quot;width&quot;:785.9324409448819}"/>
</p:tagLst>
</file>

<file path=ppt/tags/tag67.xml><?xml version="1.0" encoding="utf-8"?>
<p:tagLst xmlns:p="http://schemas.openxmlformats.org/presentationml/2006/main">
  <p:tag name="KSO_WM_DIAGRAM_VIRTUALLY_FRAME" val="{&quot;height&quot;:336.12275590551184,&quot;left&quot;:74.3279527559055,&quot;top&quot;:127.70677165354331,&quot;width&quot;:785.9324409448819}"/>
</p:tagLst>
</file>

<file path=ppt/tags/tag68.xml><?xml version="1.0" encoding="utf-8"?>
<p:tagLst xmlns:p="http://schemas.openxmlformats.org/presentationml/2006/main">
  <p:tag name="KSO_WM_DIAGRAM_VIRTUALLY_FRAME" val="{&quot;height&quot;:336.12275590551184,&quot;left&quot;:74.3279527559055,&quot;top&quot;:127.70677165354331,&quot;width&quot;:785.9324409448819}"/>
</p:tagLst>
</file>

<file path=ppt/tags/tag69.xml><?xml version="1.0" encoding="utf-8"?>
<p:tagLst xmlns:p="http://schemas.openxmlformats.org/presentationml/2006/main">
  <p:tag name="KSO_WM_DIAGRAM_VIRTUALLY_FRAME" val="{&quot;height&quot;:336.12275590551184,&quot;left&quot;:74.3279527559055,&quot;top&quot;:127.70677165354331,&quot;width&quot;:785.9324409448819}"/>
</p:tagLst>
</file>

<file path=ppt/tags/tag7.xml><?xml version="1.0" encoding="utf-8"?>
<p:tagLst xmlns:p="http://schemas.openxmlformats.org/presentationml/2006/main">
  <p:tag name="KSO_WM_DIAGRAM_VIRTUALLY_FRAME" val="{&quot;height&quot;:301.3450795915329,&quot;left&quot;:341.65,&quot;top&quot;:139.3,&quot;width&quot;:798.8524409448817}"/>
</p:tagLst>
</file>

<file path=ppt/tags/tag70.xml><?xml version="1.0" encoding="utf-8"?>
<p:tagLst xmlns:p="http://schemas.openxmlformats.org/presentationml/2006/main">
  <p:tag name="KSO_WM_DIAGRAM_VIRTUALLY_FRAME" val="{&quot;height&quot;:336.12275590551184,&quot;left&quot;:74.3279527559055,&quot;top&quot;:127.70677165354331,&quot;width&quot;:785.9324409448819}"/>
</p:tagLst>
</file>

<file path=ppt/tags/tag71.xml><?xml version="1.0" encoding="utf-8"?>
<p:tagLst xmlns:p="http://schemas.openxmlformats.org/presentationml/2006/main">
  <p:tag name="KSO_WM_DIAGRAM_VIRTUALLY_FRAME" val="{&quot;height&quot;:336.12275590551184,&quot;left&quot;:74.3279527559055,&quot;top&quot;:127.70677165354331,&quot;width&quot;:785.9324409448819}"/>
</p:tagLst>
</file>

<file path=ppt/tags/tag72.xml><?xml version="1.0" encoding="utf-8"?>
<p:tagLst xmlns:p="http://schemas.openxmlformats.org/presentationml/2006/main">
  <p:tag name="KSO_WM_DIAGRAM_VIRTUALLY_FRAME" val="{&quot;height&quot;:336.12275590551184,&quot;left&quot;:74.3279527559055,&quot;top&quot;:127.70677165354331,&quot;width&quot;:785.9324409448819}"/>
</p:tagLst>
</file>

<file path=ppt/tags/tag73.xml><?xml version="1.0" encoding="utf-8"?>
<p:tagLst xmlns:p="http://schemas.openxmlformats.org/presentationml/2006/main">
  <p:tag name="KSO_WM_DIAGRAM_VIRTUALLY_FRAME" val="{&quot;height&quot;:336.12275590551184,&quot;left&quot;:74.3279527559055,&quot;top&quot;:127.70677165354331,&quot;width&quot;:785.9324409448819}"/>
</p:tagLst>
</file>

<file path=ppt/tags/tag74.xml><?xml version="1.0" encoding="utf-8"?>
<p:tagLst xmlns:p="http://schemas.openxmlformats.org/presentationml/2006/main">
  <p:tag name="KSO_WM_DIAGRAM_VIRTUALLY_FRAME" val="{&quot;height&quot;:336.12275590551184,&quot;left&quot;:74.3279527559055,&quot;top&quot;:127.70677165354331,&quot;width&quot;:785.9324409448819}"/>
</p:tagLst>
</file>

<file path=ppt/tags/tag75.xml><?xml version="1.0" encoding="utf-8"?>
<p:tagLst xmlns:p="http://schemas.openxmlformats.org/presentationml/2006/main">
  <p:tag name="KSO_WM_DIAGRAM_VIRTUALLY_FRAME" val="{&quot;height&quot;:137.15,&quot;left&quot;:52.907559055118114,&quot;top&quot;:277.4695275590551,&quot;width&quot;:614.2}"/>
</p:tagLst>
</file>

<file path=ppt/tags/tag76.xml><?xml version="1.0" encoding="utf-8"?>
<p:tagLst xmlns:p="http://schemas.openxmlformats.org/presentationml/2006/main">
  <p:tag name="KSO_WM_DIAGRAM_VIRTUALLY_FRAME" val="{&quot;height&quot;:137.15,&quot;left&quot;:52.907559055118114,&quot;top&quot;:277.4695275590551,&quot;width&quot;:614.2}"/>
</p:tagLst>
</file>

<file path=ppt/tags/tag77.xml><?xml version="1.0" encoding="utf-8"?>
<p:tagLst xmlns:p="http://schemas.openxmlformats.org/presentationml/2006/main">
  <p:tag name="KSO_WM_DIAGRAM_VIRTUALLY_FRAME" val="{&quot;height&quot;:137.15,&quot;left&quot;:52.907559055118114,&quot;top&quot;:277.4695275590551,&quot;width&quot;:614.2}"/>
</p:tagLst>
</file>

<file path=ppt/tags/tag78.xml><?xml version="1.0" encoding="utf-8"?>
<p:tagLst xmlns:p="http://schemas.openxmlformats.org/presentationml/2006/main">
  <p:tag name="KSO_WM_DIAGRAM_VIRTUALLY_FRAME" val="{&quot;height&quot;:137.15,&quot;left&quot;:52.907559055118114,&quot;top&quot;:277.4695275590551,&quot;width&quot;:614.2}"/>
</p:tagLst>
</file>

<file path=ppt/tags/tag79.xml><?xml version="1.0" encoding="utf-8"?>
<p:tagLst xmlns:p="http://schemas.openxmlformats.org/presentationml/2006/main">
  <p:tag name="KSO_WM_DIAGRAM_VIRTUALLY_FRAME" val="{&quot;height&quot;:137.15,&quot;left&quot;:52.907559055118114,&quot;top&quot;:277.4695275590551,&quot;width&quot;:614.2}"/>
</p:tagLst>
</file>

<file path=ppt/tags/tag8.xml><?xml version="1.0" encoding="utf-8"?>
<p:tagLst xmlns:p="http://schemas.openxmlformats.org/presentationml/2006/main">
  <p:tag name="KSO_WM_DIAGRAM_VIRTUALLY_FRAME" val="{&quot;height&quot;:301.3450795915329,&quot;left&quot;:341.65,&quot;top&quot;:139.3,&quot;width&quot;:798.8524409448817}"/>
</p:tagLst>
</file>

<file path=ppt/tags/tag80.xml><?xml version="1.0" encoding="utf-8"?>
<p:tagLst xmlns:p="http://schemas.openxmlformats.org/presentationml/2006/main">
  <p:tag name="KSO_WM_DIAGRAM_VIRTUALLY_FRAME" val="{&quot;height&quot;:137.15,&quot;left&quot;:52.907559055118114,&quot;top&quot;:277.4695275590551,&quot;width&quot;:614.2}"/>
</p:tagLst>
</file>

<file path=ppt/tags/tag81.xml><?xml version="1.0" encoding="utf-8"?>
<p:tagLst xmlns:p="http://schemas.openxmlformats.org/presentationml/2006/main">
  <p:tag name="KSO_WM_DIAGRAM_VIRTUALLY_FRAME" val="{&quot;height&quot;:137.15,&quot;left&quot;:52.907559055118114,&quot;top&quot;:277.4695275590551,&quot;width&quot;:614.2}"/>
</p:tagLst>
</file>

<file path=ppt/tags/tag82.xml><?xml version="1.0" encoding="utf-8"?>
<p:tagLst xmlns:p="http://schemas.openxmlformats.org/presentationml/2006/main">
  <p:tag name="KSO_WM_DIAGRAM_VIRTUALLY_FRAME" val="{&quot;height&quot;:137.15,&quot;left&quot;:52.907559055118114,&quot;top&quot;:277.4695275590551,&quot;width&quot;:614.2}"/>
</p:tagLst>
</file>

<file path=ppt/tags/tag83.xml><?xml version="1.0" encoding="utf-8"?>
<p:tagLst xmlns:p="http://schemas.openxmlformats.org/presentationml/2006/main">
  <p:tag name="KSO_WM_DIAGRAM_VIRTUALLY_FRAME" val="{&quot;height&quot;:137.15,&quot;left&quot;:52.907559055118114,&quot;top&quot;:277.4695275590551,&quot;width&quot;:614.2}"/>
</p:tagLst>
</file>

<file path=ppt/tags/tag84.xml><?xml version="1.0" encoding="utf-8"?>
<p:tagLst xmlns:p="http://schemas.openxmlformats.org/presentationml/2006/main">
  <p:tag name="KSO_WM_DIAGRAM_VIRTUALLY_FRAME" val="{&quot;height&quot;:137.15,&quot;left&quot;:52.907559055118114,&quot;top&quot;:277.4695275590551,&quot;width&quot;:614.2}"/>
</p:tagLst>
</file>

<file path=ppt/tags/tag85.xml><?xml version="1.0" encoding="utf-8"?>
<p:tagLst xmlns:p="http://schemas.openxmlformats.org/presentationml/2006/main">
  <p:tag name="KSO_WM_DIAGRAM_VIRTUALLY_FRAME" val="{&quot;height&quot;:137.15,&quot;left&quot;:52.907559055118114,&quot;top&quot;:277.4695275590551,&quot;width&quot;:614.2}"/>
</p:tagLst>
</file>

<file path=ppt/tags/tag86.xml><?xml version="1.0" encoding="utf-8"?>
<p:tagLst xmlns:p="http://schemas.openxmlformats.org/presentationml/2006/main">
  <p:tag name="KSO_WM_DIAGRAM_VIRTUALLY_FRAME" val="{&quot;height&quot;:137.15,&quot;left&quot;:52.907559055118114,&quot;top&quot;:277.4695275590551,&quot;width&quot;:614.2}"/>
</p:tagLst>
</file>

<file path=ppt/tags/tag87.xml><?xml version="1.0" encoding="utf-8"?>
<p:tagLst xmlns:p="http://schemas.openxmlformats.org/presentationml/2006/main">
  <p:tag name="KSO_WM_DIAGRAM_VIRTUALLY_FRAME" val="{&quot;height&quot;:143.05,&quot;left&quot;:52.907559055118114,&quot;top&quot;:277.4695275590551,&quot;width&quot;:755.75}"/>
</p:tagLst>
</file>

<file path=ppt/tags/tag88.xml><?xml version="1.0" encoding="utf-8"?>
<p:tagLst xmlns:p="http://schemas.openxmlformats.org/presentationml/2006/main">
  <p:tag name="KSO_WM_DIAGRAM_VIRTUALLY_FRAME" val="{&quot;height&quot;:143.05,&quot;left&quot;:52.907559055118114,&quot;top&quot;:277.4695275590551,&quot;width&quot;:755.75}"/>
</p:tagLst>
</file>

<file path=ppt/tags/tag89.xml><?xml version="1.0" encoding="utf-8"?>
<p:tagLst xmlns:p="http://schemas.openxmlformats.org/presentationml/2006/main">
  <p:tag name="KSO_WM_DIAGRAM_VIRTUALLY_FRAME" val="{&quot;height&quot;:143.05,&quot;left&quot;:52.907559055118114,&quot;top&quot;:277.4695275590551,&quot;width&quot;:755.75}"/>
</p:tagLst>
</file>

<file path=ppt/tags/tag9.xml><?xml version="1.0" encoding="utf-8"?>
<p:tagLst xmlns:p="http://schemas.openxmlformats.org/presentationml/2006/main">
  <p:tag name="KSO_WM_DIAGRAM_VIRTUALLY_FRAME" val="{&quot;height&quot;:301.3450795915329,&quot;left&quot;:341.65,&quot;top&quot;:139.3,&quot;width&quot;:798.8524409448817}"/>
</p:tagLst>
</file>

<file path=ppt/tags/tag90.xml><?xml version="1.0" encoding="utf-8"?>
<p:tagLst xmlns:p="http://schemas.openxmlformats.org/presentationml/2006/main">
  <p:tag name="KSO_WM_DIAGRAM_VIRTUALLY_FRAME" val="{&quot;height&quot;:143.05,&quot;left&quot;:52.907559055118114,&quot;top&quot;:277.4695275590551,&quot;width&quot;:755.75}"/>
</p:tagLst>
</file>

<file path=ppt/tags/tag91.xml><?xml version="1.0" encoding="utf-8"?>
<p:tagLst xmlns:p="http://schemas.openxmlformats.org/presentationml/2006/main">
  <p:tag name="KSO_WM_DIAGRAM_VIRTUALLY_FRAME" val="{&quot;height&quot;:143.05,&quot;left&quot;:52.907559055118114,&quot;top&quot;:277.4695275590551,&quot;width&quot;:755.75}"/>
</p:tagLst>
</file>

<file path=ppt/tags/tag92.xml><?xml version="1.0" encoding="utf-8"?>
<p:tagLst xmlns:p="http://schemas.openxmlformats.org/presentationml/2006/main">
  <p:tag name="KSO_WM_DIAGRAM_VIRTUALLY_FRAME" val="{&quot;height&quot;:143.05,&quot;left&quot;:52.907559055118114,&quot;top&quot;:277.4695275590551,&quot;width&quot;:755.75}"/>
</p:tagLst>
</file>

<file path=ppt/tags/tag93.xml><?xml version="1.0" encoding="utf-8"?>
<p:tagLst xmlns:p="http://schemas.openxmlformats.org/presentationml/2006/main">
  <p:tag name="KSO_WM_DIAGRAM_VIRTUALLY_FRAME" val="{&quot;height&quot;:143.05,&quot;left&quot;:52.907559055118114,&quot;top&quot;:277.4695275590551,&quot;width&quot;:755.75}"/>
</p:tagLst>
</file>

<file path=ppt/tags/tag94.xml><?xml version="1.0" encoding="utf-8"?>
<p:tagLst xmlns:p="http://schemas.openxmlformats.org/presentationml/2006/main">
  <p:tag name="KSO_WM_DIAGRAM_VIRTUALLY_FRAME" val="{&quot;height&quot;:143.05,&quot;left&quot;:52.907559055118114,&quot;top&quot;:277.4695275590551,&quot;width&quot;:755.75}"/>
</p:tagLst>
</file>

<file path=ppt/tags/tag95.xml><?xml version="1.0" encoding="utf-8"?>
<p:tagLst xmlns:p="http://schemas.openxmlformats.org/presentationml/2006/main">
  <p:tag name="KSO_WM_DIAGRAM_VIRTUALLY_FRAME" val="{&quot;height&quot;:143.05,&quot;left&quot;:52.907559055118114,&quot;top&quot;:277.4695275590551,&quot;width&quot;:755.75}"/>
</p:tagLst>
</file>

<file path=ppt/tags/tag96.xml><?xml version="1.0" encoding="utf-8"?>
<p:tagLst xmlns:p="http://schemas.openxmlformats.org/presentationml/2006/main">
  <p:tag name="KSO_WM_DIAGRAM_VIRTUALLY_FRAME" val="{&quot;height&quot;:143.05,&quot;left&quot;:52.907559055118114,&quot;top&quot;:277.4695275590551,&quot;width&quot;:755.75}"/>
</p:tagLst>
</file>

<file path=ppt/tags/tag97.xml><?xml version="1.0" encoding="utf-8"?>
<p:tagLst xmlns:p="http://schemas.openxmlformats.org/presentationml/2006/main">
  <p:tag name="KSO_WM_DIAGRAM_VIRTUALLY_FRAME" val="{&quot;height&quot;:143.05,&quot;left&quot;:52.907559055118114,&quot;top&quot;:277.4695275590551,&quot;width&quot;:755.75}"/>
</p:tagLst>
</file>

<file path=ppt/tags/tag98.xml><?xml version="1.0" encoding="utf-8"?>
<p:tagLst xmlns:p="http://schemas.openxmlformats.org/presentationml/2006/main">
  <p:tag name="KSO_WM_DIAGRAM_VIRTUALLY_FRAME" val="{&quot;height&quot;:143.05,&quot;left&quot;:52.907559055118114,&quot;top&quot;:277.4695275590551,&quot;width&quot;:755.75}"/>
</p:tagLst>
</file>

<file path=ppt/tags/tag99.xml><?xml version="1.0" encoding="utf-8"?>
<p:tagLst xmlns:p="http://schemas.openxmlformats.org/presentationml/2006/main">
  <p:tag name="KSO_WM_DIAGRAM_VIRTUALLY_FRAME" val="{&quot;height&quot;:266.55496062992125,&quot;left&quot;:76.50393700787401,&quot;top&quot;:136.54503937007874,&quot;width&quot;:672.396062992126}"/>
</p:tagLst>
</file>

<file path=ppt/theme/theme1.xml><?xml version="1.0" encoding="utf-8"?>
<a:theme xmlns:a="http://schemas.openxmlformats.org/drawingml/2006/main" name="Office 主题​​">
  <a:themeElements>
    <a:clrScheme name="自定义 1269">
      <a:dk1>
        <a:sysClr val="windowText" lastClr="000000"/>
      </a:dk1>
      <a:lt1>
        <a:sysClr val="window" lastClr="FFFFFF"/>
      </a:lt1>
      <a:dk2>
        <a:srgbClr val="44546A"/>
      </a:dk2>
      <a:lt2>
        <a:srgbClr val="E7E6E6"/>
      </a:lt2>
      <a:accent1>
        <a:srgbClr val="48844B"/>
      </a:accent1>
      <a:accent2>
        <a:srgbClr val="54BFB1"/>
      </a:accent2>
      <a:accent3>
        <a:srgbClr val="48844B"/>
      </a:accent3>
      <a:accent4>
        <a:srgbClr val="54BFB1"/>
      </a:accent4>
      <a:accent5>
        <a:srgbClr val="48844B"/>
      </a:accent5>
      <a:accent6>
        <a:srgbClr val="54BFB1"/>
      </a:accent6>
      <a:hlink>
        <a:srgbClr val="48844B"/>
      </a:hlink>
      <a:folHlink>
        <a:srgbClr val="7F7F7F"/>
      </a:folHlink>
    </a:clrScheme>
    <a:fontScheme name="自定义 1">
      <a:majorFont>
        <a:latin typeface="阿里巴巴普惠体 Medium"/>
        <a:ea typeface="阿里巴巴普惠体 Medium"/>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6630</Words>
  <Application>WPS 演示</Application>
  <PresentationFormat>宽屏</PresentationFormat>
  <Paragraphs>437</Paragraphs>
  <Slides>35</Slides>
  <Notes>26</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35</vt:i4>
      </vt:variant>
    </vt:vector>
  </HeadingPairs>
  <TitlesOfParts>
    <vt:vector size="55" baseType="lpstr">
      <vt:lpstr>Arial</vt:lpstr>
      <vt:lpstr>宋体</vt:lpstr>
      <vt:lpstr>Wingdings</vt:lpstr>
      <vt:lpstr>思源黑体 CN Regular</vt:lpstr>
      <vt:lpstr>思源宋体 CN</vt:lpstr>
      <vt:lpstr>思源宋体 CN Heavy</vt:lpstr>
      <vt:lpstr>微软雅黑</vt:lpstr>
      <vt:lpstr>Arial Unicode MS</vt:lpstr>
      <vt:lpstr>等线</vt:lpstr>
      <vt:lpstr>Noto Sans S Chinese Light</vt:lpstr>
      <vt:lpstr>Arial Narrow</vt:lpstr>
      <vt:lpstr>思源黑体</vt:lpstr>
      <vt:lpstr>思源黑体 CN Normal</vt:lpstr>
      <vt:lpstr>思源黑体 CN Medium</vt:lpstr>
      <vt:lpstr>黑体</vt:lpstr>
      <vt:lpstr>Calibri</vt:lpstr>
      <vt:lpstr>楷体</vt:lpstr>
      <vt:lpstr>字魂59号-创粗黑</vt:lpstr>
      <vt:lpstr>华文细黑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雪城</cp:lastModifiedBy>
  <cp:revision>170</cp:revision>
  <dcterms:created xsi:type="dcterms:W3CDTF">2022-05-16T06:03:00Z</dcterms:created>
  <dcterms:modified xsi:type="dcterms:W3CDTF">2025-02-26T05:10:04Z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A1B2C9392D4E4BB4B4C697D4A9370156_12</vt:lpwstr>
  </property>
  <property fmtid="{D5CDD505-2E9C-101B-9397-08002B2CF9AE}" pid="3" name="KSOProductBuildVer">
    <vt:lpwstr>2052-12.1.0.20305</vt:lpwstr>
  </property>
</Properties>
</file>